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Merriweather Light"/>
      <p:regular r:id="rId21"/>
      <p:bold r:id="rId22"/>
      <p:italic r:id="rId23"/>
      <p:boldItalic r:id="rId24"/>
    </p:embeddedFont>
    <p:embeddedFont>
      <p:font typeface="Lato"/>
      <p:regular r:id="rId25"/>
      <p:bold r:id="rId26"/>
      <p:italic r:id="rId27"/>
      <p:boldItalic r:id="rId28"/>
    </p:embeddedFont>
    <p:embeddedFont>
      <p:font typeface="Lato Light"/>
      <p:regular r:id="rId29"/>
      <p:bold r:id="rId30"/>
      <p:italic r:id="rId31"/>
      <p:boldItalic r:id="rId32"/>
    </p:embeddedFont>
    <p:embeddedFont>
      <p:font typeface="Merriweather Black"/>
      <p:bold r:id="rId33"/>
      <p:boldItalic r:id="rId34"/>
    </p:embeddedFont>
    <p:embeddedFont>
      <p:font typeface="Merriweather"/>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07315FD-6586-4E48-8330-453842D3DAAA}">
  <a:tblStyle styleId="{F07315FD-6586-4E48-8330-453842D3DAA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Light-italic.fntdata"/><Relationship Id="rId30" Type="http://schemas.openxmlformats.org/officeDocument/2006/relationships/font" Target="fonts/LatoLight-bold.fntdata"/><Relationship Id="rId33" Type="http://schemas.openxmlformats.org/officeDocument/2006/relationships/font" Target="fonts/MerriweatherBlack-bold.fntdata"/><Relationship Id="rId32" Type="http://schemas.openxmlformats.org/officeDocument/2006/relationships/font" Target="fonts/LatoLight-boldItalic.fntdata"/><Relationship Id="rId35" Type="http://schemas.openxmlformats.org/officeDocument/2006/relationships/font" Target="fonts/Merriweather-regular.fntdata"/><Relationship Id="rId34" Type="http://schemas.openxmlformats.org/officeDocument/2006/relationships/font" Target="fonts/MerriweatherBlack-boldItalic.fntdata"/><Relationship Id="rId37" Type="http://schemas.openxmlformats.org/officeDocument/2006/relationships/font" Target="fonts/Merriweather-italic.fntdata"/><Relationship Id="rId36" Type="http://schemas.openxmlformats.org/officeDocument/2006/relationships/font" Target="fonts/Merriweather-bold.fntdata"/><Relationship Id="rId38" Type="http://schemas.openxmlformats.org/officeDocument/2006/relationships/font" Target="fonts/Merriweather-boldItalic.fntdata"/><Relationship Id="rId20" Type="http://schemas.openxmlformats.org/officeDocument/2006/relationships/slide" Target="slides/slide15.xml"/><Relationship Id="rId22" Type="http://schemas.openxmlformats.org/officeDocument/2006/relationships/font" Target="fonts/MerriweatherLight-bold.fntdata"/><Relationship Id="rId21" Type="http://schemas.openxmlformats.org/officeDocument/2006/relationships/font" Target="fonts/MerriweatherLight-regular.fntdata"/><Relationship Id="rId24" Type="http://schemas.openxmlformats.org/officeDocument/2006/relationships/font" Target="fonts/MerriweatherLight-boldItalic.fntdata"/><Relationship Id="rId23" Type="http://schemas.openxmlformats.org/officeDocument/2006/relationships/font" Target="fonts/MerriweatherLight-italic.fntdata"/><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29" Type="http://schemas.openxmlformats.org/officeDocument/2006/relationships/font" Target="fonts/LatoLight-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achinelearningmastery.com/what-is-imbalanced-classification/"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ythonbasics.org/seaborn-pairplot/" TargetMode="External"/><Relationship Id="rId3" Type="http://schemas.openxmlformats.org/officeDocument/2006/relationships/hyperlink" Target="https://www.educative.io/answers/what-is-seabornpairplot"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9" name="Shape 719"/>
        <p:cNvGrpSpPr/>
        <p:nvPr/>
      </p:nvGrpSpPr>
      <p:grpSpPr>
        <a:xfrm>
          <a:off x="0" y="0"/>
          <a:ext cx="0" cy="0"/>
          <a:chOff x="0" y="0"/>
          <a:chExt cx="0" cy="0"/>
        </a:xfrm>
      </p:grpSpPr>
      <p:sp>
        <p:nvSpPr>
          <p:cNvPr id="720" name="Google Shape;720;g1e1ead76f60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1" name="Google Shape;721;g1e1ead76f60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1e1ead76f60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1e1ead76f60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random forest, we choose a subset of features to calculate the information gain from at each level to ensure that we have variance between the trees we generate, and this number is taken as 3 features out of the 10 possible ones, which we choose randomly. This also keeps best feature from being over </a:t>
            </a:r>
            <a:r>
              <a:rPr lang="en"/>
              <a:t>represented</a:t>
            </a:r>
            <a:r>
              <a:rPr lang="en"/>
              <a:t> in the trees and having very similar splits.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tried constructing different </a:t>
            </a:r>
            <a:r>
              <a:rPr lang="en"/>
              <a:t>random</a:t>
            </a:r>
            <a:r>
              <a:rPr lang="en"/>
              <a:t> forests of different sizes, specifically ranging from 5-10 trees, and found that using a </a:t>
            </a:r>
            <a:r>
              <a:rPr lang="en"/>
              <a:t>random</a:t>
            </a:r>
            <a:r>
              <a:rPr lang="en"/>
              <a:t> forest of 9 trees gives us the best testing accuracy on unobserved data.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Weighted gini index for each group and it treats each group as a category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1e1ead76f60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1e1ead76f60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get a training accuracy of 99% which indicates that our model could be overfitting due to our limited dataset, and we also obtain a test accuracy of almost 95% for diagnosing on unobserved instances.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0" name="Shape 740"/>
        <p:cNvGrpSpPr/>
        <p:nvPr/>
      </p:nvGrpSpPr>
      <p:grpSpPr>
        <a:xfrm>
          <a:off x="0" y="0"/>
          <a:ext cx="0" cy="0"/>
          <a:chOff x="0" y="0"/>
          <a:chExt cx="0" cy="0"/>
        </a:xfrm>
      </p:grpSpPr>
      <p:sp>
        <p:nvSpPr>
          <p:cNvPr id="741" name="Google Shape;741;gc04b1e0ed0_0_29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2" name="Google Shape;742;gc04b1e0ed0_0_29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3E2289"/>
                </a:solidFill>
              </a:rPr>
              <a:t>From our model results, we can see that </a:t>
            </a:r>
            <a:r>
              <a:rPr lang="en" sz="1200">
                <a:solidFill>
                  <a:srgbClr val="3E2289"/>
                </a:solidFill>
              </a:rPr>
              <a:t>Linear SVM performs better than non-linear SVM</a:t>
            </a:r>
            <a:endParaRPr sz="1200">
              <a:solidFill>
                <a:srgbClr val="3E2289"/>
              </a:solidFill>
            </a:endParaRPr>
          </a:p>
          <a:p>
            <a:pPr indent="0" lvl="0" marL="0" rtl="0" algn="l">
              <a:lnSpc>
                <a:spcPct val="150000"/>
              </a:lnSpc>
              <a:spcBef>
                <a:spcPts val="0"/>
              </a:spcBef>
              <a:spcAft>
                <a:spcPts val="0"/>
              </a:spcAft>
              <a:buClr>
                <a:schemeClr val="dk1"/>
              </a:buClr>
              <a:buSzPts val="1100"/>
              <a:buFont typeface="Arial"/>
              <a:buNone/>
            </a:pPr>
            <a:r>
              <a:rPr lang="en" sz="1200">
                <a:solidFill>
                  <a:srgbClr val="3E2289"/>
                </a:solidFill>
              </a:rPr>
              <a:t>And although Naive Bayes assume all the features to be independent, it performed surprisingly well.</a:t>
            </a:r>
            <a:endParaRPr sz="1200">
              <a:solidFill>
                <a:srgbClr val="3E2289"/>
              </a:solidFill>
            </a:endParaRPr>
          </a:p>
          <a:p>
            <a:pPr indent="0" lvl="0" marL="0" rtl="0" algn="l">
              <a:lnSpc>
                <a:spcPct val="150000"/>
              </a:lnSpc>
              <a:spcBef>
                <a:spcPts val="0"/>
              </a:spcBef>
              <a:spcAft>
                <a:spcPts val="0"/>
              </a:spcAft>
              <a:buNone/>
            </a:pPr>
            <a:r>
              <a:rPr lang="en" sz="1200">
                <a:solidFill>
                  <a:srgbClr val="3E2289"/>
                </a:solidFill>
              </a:rPr>
              <a:t>We also find that Random forest is the model that performs the best with our dataset </a:t>
            </a:r>
            <a:endParaRPr sz="1200">
              <a:solidFill>
                <a:srgbClr val="3E2289"/>
              </a:solidFill>
            </a:endParaRPr>
          </a:p>
          <a:p>
            <a:pPr indent="0" lvl="0" marL="0" rtl="0" algn="l">
              <a:lnSpc>
                <a:spcPct val="150000"/>
              </a:lnSpc>
              <a:spcBef>
                <a:spcPts val="0"/>
              </a:spcBef>
              <a:spcAft>
                <a:spcPts val="0"/>
              </a:spcAft>
              <a:buNone/>
            </a:pPr>
            <a:r>
              <a:t/>
            </a:r>
            <a:endParaRPr sz="1200">
              <a:solidFill>
                <a:srgbClr val="3E2289"/>
              </a:solidFill>
            </a:endParaRPr>
          </a:p>
          <a:p>
            <a:pPr indent="0" lvl="0" marL="0" rtl="0" algn="l">
              <a:lnSpc>
                <a:spcPct val="150000"/>
              </a:lnSpc>
              <a:spcBef>
                <a:spcPts val="0"/>
              </a:spcBef>
              <a:spcAft>
                <a:spcPts val="0"/>
              </a:spcAft>
              <a:buNone/>
            </a:pPr>
            <a:r>
              <a:rPr lang="en" sz="1200">
                <a:solidFill>
                  <a:srgbClr val="3E2289"/>
                </a:solidFill>
              </a:rPr>
              <a:t>To further improve our results, we can try to implement a mixture model for the features instead of assuming normal distributions and independence and assess performance on a combined model </a:t>
            </a:r>
            <a:endParaRPr sz="1200">
              <a:solidFill>
                <a:srgbClr val="3E2289"/>
              </a:solidFill>
            </a:endParaRPr>
          </a:p>
          <a:p>
            <a:pPr indent="0" lvl="0" marL="0" rtl="0" algn="l">
              <a:lnSpc>
                <a:spcPct val="150000"/>
              </a:lnSpc>
              <a:spcBef>
                <a:spcPts val="0"/>
              </a:spcBef>
              <a:spcAft>
                <a:spcPts val="0"/>
              </a:spcAft>
              <a:buNone/>
            </a:pPr>
            <a:r>
              <a:rPr lang="en" sz="1200">
                <a:solidFill>
                  <a:srgbClr val="3E2289"/>
                </a:solidFill>
              </a:rPr>
              <a:t>Also, we can train our models with more data (569 samples in our dataset) and ensure an equal class distribution among our samples</a:t>
            </a:r>
            <a:endParaRPr sz="1200">
              <a:solidFill>
                <a:srgbClr val="3E2289"/>
              </a:solidFill>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c04b1e0e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c04b1e0e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1e1ead76f60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1e1ead76f60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gbe8cb36c72_0_4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be8cb36c72_0_4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c04b1e0ed0_0_29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c04b1e0ed0_0_29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Breast cancer is one of the most common cancers in women in the United States</a:t>
            </a:r>
            <a:endParaRPr/>
          </a:p>
          <a:p>
            <a:pPr indent="-298450" lvl="0" marL="457200" rtl="0" algn="l">
              <a:spcBef>
                <a:spcPts val="0"/>
              </a:spcBef>
              <a:spcAft>
                <a:spcPts val="0"/>
              </a:spcAft>
              <a:buSzPts val="1100"/>
              <a:buChar char="●"/>
            </a:pPr>
            <a:r>
              <a:rPr lang="en"/>
              <a:t>Cancer pathologists commonly use Fine Needle Aspiration Biopsy </a:t>
            </a:r>
            <a:r>
              <a:rPr lang="en">
                <a:solidFill>
                  <a:schemeClr val="dk1"/>
                </a:solidFill>
              </a:rPr>
              <a:t>to</a:t>
            </a:r>
            <a:r>
              <a:rPr lang="en">
                <a:solidFill>
                  <a:schemeClr val="dk1"/>
                </a:solidFill>
              </a:rPr>
              <a:t> investigate suspicious masses in patient breasts. The procedure is a preferred screening method for identifying cancer due to its minimal invasiveness and cost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However, misdiagnoses can happen due to the small sample size or image resolution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Our goal is to use machine learning to accurately capture the relationship between FNA sample images and cancer to improve diagnostic accuracy in early tests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models we will use to accomplish this are based on the following dataset (NEXT SLIDE)</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Archive:</a:t>
            </a:r>
            <a:endParaRPr/>
          </a:p>
          <a:p>
            <a:pPr indent="-298450" lvl="1" marL="914400" rtl="0" algn="l">
              <a:spcBef>
                <a:spcPts val="0"/>
              </a:spcBef>
              <a:spcAft>
                <a:spcPts val="0"/>
              </a:spcAft>
              <a:buSzPts val="1100"/>
              <a:buChar char="○"/>
            </a:pPr>
            <a:r>
              <a:rPr lang="en">
                <a:solidFill>
                  <a:schemeClr val="dk1"/>
                </a:solidFill>
              </a:rPr>
              <a:t>It is about 30% of all new female cancers each year. </a:t>
            </a:r>
            <a:endParaRPr/>
          </a:p>
          <a:p>
            <a:pPr indent="-298450" lvl="1" marL="914400" rtl="0" algn="l">
              <a:spcBef>
                <a:spcPts val="0"/>
              </a:spcBef>
              <a:spcAft>
                <a:spcPts val="0"/>
              </a:spcAft>
              <a:buSzPts val="1100"/>
              <a:buChar char="○"/>
            </a:pPr>
            <a:r>
              <a:rPr lang="en"/>
              <a:t>Mortality rates decreasing with time, but machine learning could accelerate breast cancer therapies</a:t>
            </a:r>
            <a:endParaRPr/>
          </a:p>
          <a:p>
            <a:pPr indent="-298450" lvl="1" marL="914400" rtl="0" algn="l">
              <a:spcBef>
                <a:spcPts val="0"/>
              </a:spcBef>
              <a:spcAft>
                <a:spcPts val="0"/>
              </a:spcAft>
              <a:buSzPts val="1100"/>
              <a:buChar char="○"/>
            </a:pPr>
            <a:r>
              <a:rPr lang="en">
                <a:solidFill>
                  <a:schemeClr val="dk1"/>
                </a:solidFill>
              </a:rPr>
              <a:t>However due to the small sample size of cells it collects, sometimes misdiagnoses can happen, either from misinterpreting the images or not puncturing the mass properly. </a:t>
            </a:r>
            <a:endParaRPr/>
          </a:p>
          <a:p>
            <a:pPr indent="-298450" lvl="1" marL="914400" rtl="0" algn="l">
              <a:spcBef>
                <a:spcPts val="0"/>
              </a:spcBef>
              <a:spcAft>
                <a:spcPts val="0"/>
              </a:spcAft>
              <a:buSzPts val="1100"/>
              <a:buChar char="○"/>
            </a:pPr>
            <a:r>
              <a:rPr lang="en">
                <a:solidFill>
                  <a:schemeClr val="dk1"/>
                </a:solidFill>
              </a:rPr>
              <a:t>Our goal is to use machine learning to help pathologists interpret fine needle aspirate results to help improve diagnostic accuracy in early tests. Ideally we hoped to use models which can accurately represent the relationship between fine needle aspirates and cancer diagnosis.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c04b1e0ed0_0_29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6" name="Google Shape;676;gc04b1e0ed0_0_29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Our dataset comes from digitized FNA samples which includes key geometric </a:t>
            </a:r>
            <a:r>
              <a:rPr lang="en"/>
              <a:t>information</a:t>
            </a:r>
            <a:r>
              <a:rPr lang="en"/>
              <a:t> regarding the cell nuclei in the sample images. </a:t>
            </a:r>
            <a:endParaRPr/>
          </a:p>
          <a:p>
            <a:pPr indent="-298450" lvl="0" marL="457200" rtl="0" algn="l">
              <a:spcBef>
                <a:spcPts val="0"/>
              </a:spcBef>
              <a:spcAft>
                <a:spcPts val="0"/>
              </a:spcAft>
              <a:buSzPts val="1100"/>
              <a:buChar char="●"/>
            </a:pPr>
            <a:r>
              <a:rPr lang="en"/>
              <a:t>We got the dataset from Kaggle, which sourced it from the Diagnostic Wisconsin Breast Cancer Database. </a:t>
            </a:r>
            <a:r>
              <a:rPr lang="en">
                <a:solidFill>
                  <a:schemeClr val="dk1"/>
                </a:solidFill>
              </a:rPr>
              <a:t>There are 569 samples.</a:t>
            </a:r>
            <a:endParaRPr/>
          </a:p>
          <a:p>
            <a:pPr indent="-298450" lvl="0" marL="457200" rtl="0" algn="l">
              <a:spcBef>
                <a:spcPts val="0"/>
              </a:spcBef>
              <a:spcAft>
                <a:spcPts val="0"/>
              </a:spcAft>
              <a:buSzPts val="1100"/>
              <a:buChar char="●"/>
            </a:pPr>
            <a:r>
              <a:rPr lang="en">
                <a:solidFill>
                  <a:schemeClr val="dk1"/>
                </a:solidFill>
              </a:rPr>
              <a:t>The dataset was complete, relatively small to medium in size, and had no extreme outliers, therefore we did little preprocessing</a:t>
            </a:r>
            <a:endParaRPr/>
          </a:p>
          <a:p>
            <a:pPr indent="-298450" lvl="0" marL="457200" rtl="0" algn="l">
              <a:spcBef>
                <a:spcPts val="0"/>
              </a:spcBef>
              <a:spcAft>
                <a:spcPts val="0"/>
              </a:spcAft>
              <a:buSzPts val="1100"/>
              <a:buChar char="●"/>
            </a:pPr>
            <a:r>
              <a:rPr lang="en"/>
              <a:t>There are 10 real-valued, averaged, </a:t>
            </a:r>
            <a:r>
              <a:rPr lang="en"/>
              <a:t>geometric</a:t>
            </a:r>
            <a:r>
              <a:rPr lang="en"/>
              <a:t> features computed from the cell nuclei during the digitization of the aspirates. These </a:t>
            </a:r>
            <a:r>
              <a:rPr lang="en"/>
              <a:t>included things such as nuclei radii, texture, perimeter, etc.</a:t>
            </a:r>
            <a:endParaRPr/>
          </a:p>
          <a:p>
            <a:pPr indent="-298450" lvl="0" marL="457200" rtl="0" algn="l">
              <a:spcBef>
                <a:spcPts val="0"/>
              </a:spcBef>
              <a:spcAft>
                <a:spcPts val="0"/>
              </a:spcAft>
              <a:buSzPts val="1100"/>
              <a:buChar char="●"/>
            </a:pPr>
            <a:r>
              <a:rPr lang="en"/>
              <a:t>To explore the independence of the features and any correlations between features and diagnoses, we created a pairwise plot to inform model selection (NEXT SLIDE)</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Archive:</a:t>
            </a:r>
            <a:endParaRPr/>
          </a:p>
          <a:p>
            <a:pPr indent="-298450" lvl="1" marL="914400" rtl="0" algn="l">
              <a:spcBef>
                <a:spcPts val="0"/>
              </a:spcBef>
              <a:spcAft>
                <a:spcPts val="0"/>
              </a:spcAft>
              <a:buSzPts val="1100"/>
              <a:buChar char="○"/>
            </a:pPr>
            <a:r>
              <a:rPr lang="en" u="sng">
                <a:solidFill>
                  <a:schemeClr val="hlink"/>
                </a:solidFill>
                <a:hlinkClick r:id="rId2"/>
              </a:rPr>
              <a:t>https://machinelearningmastery.com/what-is-imbalanced-classification/</a:t>
            </a:r>
            <a:r>
              <a:rPr lang="en"/>
              <a:t> </a:t>
            </a:r>
            <a:endParaRPr/>
          </a:p>
          <a:p>
            <a:pPr indent="-298450" lvl="1" marL="914400" rtl="0" algn="l">
              <a:spcBef>
                <a:spcPts val="0"/>
              </a:spcBef>
              <a:spcAft>
                <a:spcPts val="0"/>
              </a:spcAft>
              <a:buSzPts val="1100"/>
              <a:buChar char="○"/>
            </a:pPr>
            <a:r>
              <a:rPr lang="en">
                <a:solidFill>
                  <a:schemeClr val="dk1"/>
                </a:solidFill>
              </a:rPr>
              <a:t>It is slightly imbalanced with 63% benign samples and 37% malignant samples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For each sample, each of the 10 features were computed for all cells present in an image then the mean used for that feature. </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So how do we encode the fine needle aspirates in an interpretable manner for a computer and pathologists? One way to do this is to use image-processing methods to extract quantitative information which pathologists use for their diagnoses. This allows two things: One: samples to be interpreted by a computer and Two: natural interpretability of model results by oncologists</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1e1ead76f6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1e1ead76f6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The plot reveals that the samples are approximately normally distributed in each feature under both classes and that almost every pair of features offered useful information in distinguishing the classes</a:t>
            </a:r>
            <a:endParaRPr/>
          </a:p>
          <a:p>
            <a:pPr indent="-298450" lvl="0" marL="457200" rtl="0" algn="l">
              <a:spcBef>
                <a:spcPts val="0"/>
              </a:spcBef>
              <a:spcAft>
                <a:spcPts val="0"/>
              </a:spcAft>
              <a:buSzPts val="1100"/>
              <a:buChar char="●"/>
            </a:pPr>
            <a:r>
              <a:rPr lang="en"/>
              <a:t>This plots reveal linear separability of the classes in the pairwise distributions, which </a:t>
            </a:r>
            <a:r>
              <a:rPr lang="en"/>
              <a:t>suggests they could be linearly separable in the complete feature space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ARCHIVE:</a:t>
            </a:r>
            <a:endParaRPr/>
          </a:p>
          <a:p>
            <a:pPr indent="-298450" lvl="1" marL="914400" rtl="0" algn="l">
              <a:spcBef>
                <a:spcPts val="0"/>
              </a:spcBef>
              <a:spcAft>
                <a:spcPts val="0"/>
              </a:spcAft>
              <a:buSzPts val="1100"/>
              <a:buChar char="○"/>
            </a:pPr>
            <a:r>
              <a:rPr lang="en" u="sng">
                <a:solidFill>
                  <a:schemeClr val="hlink"/>
                </a:solidFill>
                <a:hlinkClick r:id="rId2"/>
              </a:rPr>
              <a:t>https://pythonbasics.org/seaborn-pairplot/</a:t>
            </a:r>
            <a:endParaRPr/>
          </a:p>
          <a:p>
            <a:pPr indent="-298450" lvl="1" marL="914400" rtl="0" algn="l">
              <a:spcBef>
                <a:spcPts val="0"/>
              </a:spcBef>
              <a:spcAft>
                <a:spcPts val="0"/>
              </a:spcAft>
              <a:buSzPts val="1100"/>
              <a:buChar char="○"/>
            </a:pPr>
            <a:r>
              <a:rPr lang="en" u="sng">
                <a:solidFill>
                  <a:schemeClr val="hlink"/>
                </a:solidFill>
                <a:hlinkClick r:id="rId3"/>
              </a:rPr>
              <a:t>https://www.educative.io/answers/what-is-seabornpairplot</a:t>
            </a:r>
            <a:r>
              <a:rPr lang="en"/>
              <a:t> </a:t>
            </a:r>
            <a:endParaRPr/>
          </a:p>
          <a:p>
            <a:pPr indent="-298450" lvl="1" marL="914400" rtl="0" algn="l">
              <a:spcBef>
                <a:spcPts val="0"/>
              </a:spcBef>
              <a:spcAft>
                <a:spcPts val="0"/>
              </a:spcAft>
              <a:buClr>
                <a:schemeClr val="dk1"/>
              </a:buClr>
              <a:buSzPts val="1100"/>
              <a:buChar char="○"/>
            </a:pPr>
            <a:r>
              <a:rPr lang="en">
                <a:solidFill>
                  <a:schemeClr val="dk1"/>
                </a:solidFill>
              </a:rPr>
              <a:t>For our exploratory analysis of the data, we created a pairwise plot of the features labeled by diagnosis, shown here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 plot reveals that the samples are approximately normally distributed in each feature under both classes, which is shown along the main diagonal</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The pair plots, which are off the main diagonal, show bivariate distribution of each feature and labels the samples. Ideally, we want to see that for each pair of features that there isn’t too much overlap between the two classes so that we know that the features contribute useful information in distinguishing the classes in a novel way which is independent of other features. That’s mostly what we see here.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Also, this allows us to explore the linear separability of the classes as well. If the classes generally appear linearly separable here, then they are likely separable in the complete feature space, 10 dimensions. This is true, and is confirmed later by our different SVM implementations</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2" name="Shape 692"/>
        <p:cNvGrpSpPr/>
        <p:nvPr/>
      </p:nvGrpSpPr>
      <p:grpSpPr>
        <a:xfrm>
          <a:off x="0" y="0"/>
          <a:ext cx="0" cy="0"/>
          <a:chOff x="0" y="0"/>
          <a:chExt cx="0" cy="0"/>
        </a:xfrm>
      </p:grpSpPr>
      <p:sp>
        <p:nvSpPr>
          <p:cNvPr id="693" name="Google Shape;693;gbe8cb36c72_0_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4" name="Google Shape;694;gbe8cb36c72_0_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Given the non-linear, mostly gaussian distributions of the data across features, we chose to implement a Naive Bayes Classifier, a Random Forest Classifier, and linear and kernel Support Vector Machine to perform binary classification of malignant vs benign samples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(NEXT SLIDE)</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9" name="Shape 699"/>
        <p:cNvGrpSpPr/>
        <p:nvPr/>
      </p:nvGrpSpPr>
      <p:grpSpPr>
        <a:xfrm>
          <a:off x="0" y="0"/>
          <a:ext cx="0" cy="0"/>
          <a:chOff x="0" y="0"/>
          <a:chExt cx="0" cy="0"/>
        </a:xfrm>
      </p:grpSpPr>
      <p:sp>
        <p:nvSpPr>
          <p:cNvPr id="700" name="Google Shape;700;gbff3c58cf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 name="Google Shape;701;gbff3c58cf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1e1ead76f6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1e1ead76f6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23b81e566ab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23b81e566ab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We applied both linear and non linear SVM. We have shown in out results that linear was more accurate.</a:t>
            </a:r>
            <a:endParaRPr sz="1200">
              <a:solidFill>
                <a:schemeClr val="dk1"/>
              </a:solidFill>
            </a:endParaRPr>
          </a:p>
          <a:p>
            <a:pPr indent="0" lvl="0" marL="0" rtl="0" algn="l">
              <a:spcBef>
                <a:spcPts val="0"/>
              </a:spcBef>
              <a:spcAft>
                <a:spcPts val="0"/>
              </a:spcAft>
              <a:buNone/>
            </a:pPr>
            <a:r>
              <a:rPr lang="en" sz="1200">
                <a:solidFill>
                  <a:schemeClr val="dk1"/>
                </a:solidFill>
              </a:rPr>
              <a:t>Non linear SVM used grid search to obtain optimal parameters (C and gamma)  - Gamma is a parameter that determines the width of the kernel function, and C is a regularization parameter that controls the trade-off between achieving a good fit to the training data and a simple decision boundary. Accuracy on test set is indicated by color. Highlighted were our optimal parameters.</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Clr>
                <a:schemeClr val="dk1"/>
              </a:buClr>
              <a:buSzPts val="1100"/>
              <a:buFont typeface="Arial"/>
              <a:buNone/>
            </a:pPr>
            <a:r>
              <a:t/>
            </a:r>
            <a:endParaRPr sz="12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 name="Google Shape;11;p2"/>
          <p:cNvSpPr/>
          <p:nvPr/>
        </p:nvSpPr>
        <p:spPr>
          <a:xfrm rot="991978">
            <a:off x="3850742" y="750812"/>
            <a:ext cx="6596272" cy="4916447"/>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2475446">
            <a:off x="-456879" y="416975"/>
            <a:ext cx="4979835" cy="393334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21673" y="3062726"/>
            <a:ext cx="979555" cy="959400"/>
          </a:xfrm>
          <a:custGeom>
            <a:rect b="b" l="l" r="r" t="t"/>
            <a:pathLst>
              <a:path extrusionOk="0" h="59692" w="60946">
                <a:moveTo>
                  <a:pt x="25212" y="1"/>
                </a:moveTo>
                <a:cubicBezTo>
                  <a:pt x="22039" y="1"/>
                  <a:pt x="18925" y="907"/>
                  <a:pt x="16029" y="3020"/>
                </a:cubicBezTo>
                <a:cubicBezTo>
                  <a:pt x="0" y="14714"/>
                  <a:pt x="17631" y="42769"/>
                  <a:pt x="27693" y="52034"/>
                </a:cubicBezTo>
                <a:cubicBezTo>
                  <a:pt x="32185" y="56171"/>
                  <a:pt x="37969" y="59691"/>
                  <a:pt x="43916" y="59691"/>
                </a:cubicBezTo>
                <a:cubicBezTo>
                  <a:pt x="44937" y="59691"/>
                  <a:pt x="45963" y="59587"/>
                  <a:pt x="46988" y="59365"/>
                </a:cubicBezTo>
                <a:cubicBezTo>
                  <a:pt x="53737" y="57900"/>
                  <a:pt x="58589" y="51414"/>
                  <a:pt x="59767" y="44610"/>
                </a:cubicBezTo>
                <a:cubicBezTo>
                  <a:pt x="60946" y="37806"/>
                  <a:pt x="59043" y="30813"/>
                  <a:pt x="56214" y="24514"/>
                </a:cubicBezTo>
                <a:cubicBezTo>
                  <a:pt x="51862" y="14830"/>
                  <a:pt x="38051" y="1"/>
                  <a:pt x="252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475098" y="1291076"/>
            <a:ext cx="979555" cy="959400"/>
          </a:xfrm>
          <a:custGeom>
            <a:rect b="b" l="l" r="r" t="t"/>
            <a:pathLst>
              <a:path extrusionOk="0" h="59692" w="60946">
                <a:moveTo>
                  <a:pt x="25212" y="1"/>
                </a:moveTo>
                <a:cubicBezTo>
                  <a:pt x="22039" y="1"/>
                  <a:pt x="18925" y="907"/>
                  <a:pt x="16029" y="3020"/>
                </a:cubicBezTo>
                <a:cubicBezTo>
                  <a:pt x="0" y="14714"/>
                  <a:pt x="17631" y="42769"/>
                  <a:pt x="27693" y="52034"/>
                </a:cubicBezTo>
                <a:cubicBezTo>
                  <a:pt x="32185" y="56171"/>
                  <a:pt x="37969" y="59691"/>
                  <a:pt x="43916" y="59691"/>
                </a:cubicBezTo>
                <a:cubicBezTo>
                  <a:pt x="44937" y="59691"/>
                  <a:pt x="45963" y="59587"/>
                  <a:pt x="46988" y="59365"/>
                </a:cubicBezTo>
                <a:cubicBezTo>
                  <a:pt x="53737" y="57900"/>
                  <a:pt x="58589" y="51414"/>
                  <a:pt x="59767" y="44610"/>
                </a:cubicBezTo>
                <a:cubicBezTo>
                  <a:pt x="60946" y="37806"/>
                  <a:pt x="59043" y="30813"/>
                  <a:pt x="56214" y="24514"/>
                </a:cubicBezTo>
                <a:cubicBezTo>
                  <a:pt x="51862" y="14830"/>
                  <a:pt x="38051" y="1"/>
                  <a:pt x="252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txBox="1"/>
          <p:nvPr>
            <p:ph type="ctrTitle"/>
          </p:nvPr>
        </p:nvSpPr>
        <p:spPr>
          <a:xfrm>
            <a:off x="5197000" y="2205475"/>
            <a:ext cx="3112800" cy="1272900"/>
          </a:xfrm>
          <a:prstGeom prst="rect">
            <a:avLst/>
          </a:prstGeom>
        </p:spPr>
        <p:txBody>
          <a:bodyPr anchorCtr="0" anchor="b" bIns="91425" lIns="91425" spcFirstLastPara="1" rIns="91425" wrap="square" tIns="91425">
            <a:normAutofit/>
          </a:bodyPr>
          <a:lstStyle>
            <a:lvl1pPr lvl="0" rtl="0">
              <a:spcBef>
                <a:spcPts val="0"/>
              </a:spcBef>
              <a:spcAft>
                <a:spcPts val="0"/>
              </a:spcAft>
              <a:buSzPts val="4800"/>
              <a:buNone/>
              <a:defRPr b="1" sz="4800"/>
            </a:lvl1pPr>
            <a:lvl2pPr lvl="1" rtl="0">
              <a:spcBef>
                <a:spcPts val="0"/>
              </a:spcBef>
              <a:spcAft>
                <a:spcPts val="0"/>
              </a:spcAft>
              <a:buSzPts val="4800"/>
              <a:buNone/>
              <a:defRPr b="0" sz="4800"/>
            </a:lvl2pPr>
            <a:lvl3pPr lvl="2" rtl="0">
              <a:spcBef>
                <a:spcPts val="0"/>
              </a:spcBef>
              <a:spcAft>
                <a:spcPts val="0"/>
              </a:spcAft>
              <a:buSzPts val="4800"/>
              <a:buNone/>
              <a:defRPr b="0" sz="4800"/>
            </a:lvl3pPr>
            <a:lvl4pPr lvl="3" rtl="0">
              <a:spcBef>
                <a:spcPts val="0"/>
              </a:spcBef>
              <a:spcAft>
                <a:spcPts val="0"/>
              </a:spcAft>
              <a:buSzPts val="4800"/>
              <a:buNone/>
              <a:defRPr b="0" sz="4800"/>
            </a:lvl4pPr>
            <a:lvl5pPr lvl="4" rtl="0">
              <a:spcBef>
                <a:spcPts val="0"/>
              </a:spcBef>
              <a:spcAft>
                <a:spcPts val="0"/>
              </a:spcAft>
              <a:buSzPts val="4800"/>
              <a:buNone/>
              <a:defRPr b="0" sz="4800"/>
            </a:lvl5pPr>
            <a:lvl6pPr lvl="5" rtl="0">
              <a:spcBef>
                <a:spcPts val="0"/>
              </a:spcBef>
              <a:spcAft>
                <a:spcPts val="0"/>
              </a:spcAft>
              <a:buSzPts val="4800"/>
              <a:buNone/>
              <a:defRPr b="0" sz="4800"/>
            </a:lvl6pPr>
            <a:lvl7pPr lvl="6" rtl="0">
              <a:spcBef>
                <a:spcPts val="0"/>
              </a:spcBef>
              <a:spcAft>
                <a:spcPts val="0"/>
              </a:spcAft>
              <a:buSzPts val="4800"/>
              <a:buNone/>
              <a:defRPr b="0" sz="4800"/>
            </a:lvl7pPr>
            <a:lvl8pPr lvl="7" rtl="0">
              <a:spcBef>
                <a:spcPts val="0"/>
              </a:spcBef>
              <a:spcAft>
                <a:spcPts val="0"/>
              </a:spcAft>
              <a:buSzPts val="4800"/>
              <a:buNone/>
              <a:defRPr b="0" sz="4800"/>
            </a:lvl8pPr>
            <a:lvl9pPr lvl="8" rtl="0">
              <a:spcBef>
                <a:spcPts val="0"/>
              </a:spcBef>
              <a:spcAft>
                <a:spcPts val="0"/>
              </a:spcAft>
              <a:buSzPts val="4800"/>
              <a:buNone/>
              <a:defRPr b="0" sz="4800"/>
            </a:lvl9pPr>
          </a:lstStyle>
          <a:p/>
        </p:txBody>
      </p:sp>
      <p:sp>
        <p:nvSpPr>
          <p:cNvPr id="16" name="Google Shape;16;p2"/>
          <p:cNvSpPr txBox="1"/>
          <p:nvPr>
            <p:ph idx="1" type="subTitle"/>
          </p:nvPr>
        </p:nvSpPr>
        <p:spPr>
          <a:xfrm>
            <a:off x="5197000" y="3574450"/>
            <a:ext cx="2958300" cy="7926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8" name="Shape 58"/>
        <p:cNvGrpSpPr/>
        <p:nvPr/>
      </p:nvGrpSpPr>
      <p:grpSpPr>
        <a:xfrm>
          <a:off x="0" y="0"/>
          <a:ext cx="0" cy="0"/>
          <a:chOff x="0" y="0"/>
          <a:chExt cx="0" cy="0"/>
        </a:xfrm>
      </p:grpSpPr>
      <p:sp>
        <p:nvSpPr>
          <p:cNvPr id="59" name="Google Shape;59;p11"/>
          <p:cNvSpPr/>
          <p:nvPr/>
        </p:nvSpPr>
        <p:spPr>
          <a:xfrm rot="-1799911">
            <a:off x="359435" y="-901845"/>
            <a:ext cx="8291506" cy="6550540"/>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1" name="Google Shape;61;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2" name="Google Shape;6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3" name="Shape 63"/>
        <p:cNvGrpSpPr/>
        <p:nvPr/>
      </p:nvGrpSpPr>
      <p:grpSpPr>
        <a:xfrm>
          <a:off x="0" y="0"/>
          <a:ext cx="0" cy="0"/>
          <a:chOff x="0" y="0"/>
          <a:chExt cx="0" cy="0"/>
        </a:xfrm>
      </p:grpSpPr>
      <p:sp>
        <p:nvSpPr>
          <p:cNvPr id="64" name="Google Shape;6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65" name="Shape 65"/>
        <p:cNvGrpSpPr/>
        <p:nvPr/>
      </p:nvGrpSpPr>
      <p:grpSpPr>
        <a:xfrm>
          <a:off x="0" y="0"/>
          <a:ext cx="0" cy="0"/>
          <a:chOff x="0" y="0"/>
          <a:chExt cx="0" cy="0"/>
        </a:xfrm>
      </p:grpSpPr>
      <p:sp>
        <p:nvSpPr>
          <p:cNvPr id="66" name="Google Shape;66;p13"/>
          <p:cNvSpPr/>
          <p:nvPr/>
        </p:nvSpPr>
        <p:spPr>
          <a:xfrm rot="-4870190">
            <a:off x="5337299" y="1932666"/>
            <a:ext cx="4980187" cy="393343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rot="-4870190">
            <a:off x="-2430801" y="-1151684"/>
            <a:ext cx="4980187" cy="393343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txBox="1"/>
          <p:nvPr>
            <p:ph hasCustomPrompt="1" type="title"/>
          </p:nvPr>
        </p:nvSpPr>
        <p:spPr>
          <a:xfrm>
            <a:off x="1812750" y="1274750"/>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69" name="Google Shape;69;p13"/>
          <p:cNvSpPr txBox="1"/>
          <p:nvPr>
            <p:ph idx="2" type="ctrTitle"/>
          </p:nvPr>
        </p:nvSpPr>
        <p:spPr>
          <a:xfrm>
            <a:off x="1246950" y="1654000"/>
            <a:ext cx="19995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70" name="Google Shape;70;p13"/>
          <p:cNvSpPr txBox="1"/>
          <p:nvPr>
            <p:ph idx="1" type="subTitle"/>
          </p:nvPr>
        </p:nvSpPr>
        <p:spPr>
          <a:xfrm>
            <a:off x="1238400" y="1908075"/>
            <a:ext cx="2016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71" name="Google Shape;71;p13"/>
          <p:cNvSpPr txBox="1"/>
          <p:nvPr>
            <p:ph hasCustomPrompt="1" idx="3" type="title"/>
          </p:nvPr>
        </p:nvSpPr>
        <p:spPr>
          <a:xfrm>
            <a:off x="4137614" y="1274738"/>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2" name="Google Shape;72;p13"/>
          <p:cNvSpPr txBox="1"/>
          <p:nvPr>
            <p:ph idx="4" type="ctrTitle"/>
          </p:nvPr>
        </p:nvSpPr>
        <p:spPr>
          <a:xfrm>
            <a:off x="3582338" y="1654000"/>
            <a:ext cx="20166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73" name="Google Shape;73;p13"/>
          <p:cNvSpPr txBox="1"/>
          <p:nvPr>
            <p:ph idx="5" type="subTitle"/>
          </p:nvPr>
        </p:nvSpPr>
        <p:spPr>
          <a:xfrm>
            <a:off x="3648338" y="1908075"/>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74" name="Google Shape;74;p13"/>
          <p:cNvSpPr txBox="1"/>
          <p:nvPr>
            <p:ph hasCustomPrompt="1" idx="6" type="title"/>
          </p:nvPr>
        </p:nvSpPr>
        <p:spPr>
          <a:xfrm>
            <a:off x="6454522" y="1274750"/>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5" name="Google Shape;75;p13"/>
          <p:cNvSpPr txBox="1"/>
          <p:nvPr>
            <p:ph idx="7" type="ctrTitle"/>
          </p:nvPr>
        </p:nvSpPr>
        <p:spPr>
          <a:xfrm>
            <a:off x="5880172" y="1654000"/>
            <a:ext cx="20166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76" name="Google Shape;76;p13"/>
          <p:cNvSpPr txBox="1"/>
          <p:nvPr>
            <p:ph idx="8" type="subTitle"/>
          </p:nvPr>
        </p:nvSpPr>
        <p:spPr>
          <a:xfrm>
            <a:off x="5946172" y="1908077"/>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77" name="Google Shape;77;p13"/>
          <p:cNvSpPr txBox="1"/>
          <p:nvPr>
            <p:ph hasCustomPrompt="1" idx="9" type="title"/>
          </p:nvPr>
        </p:nvSpPr>
        <p:spPr>
          <a:xfrm>
            <a:off x="1812750" y="3046713"/>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78" name="Google Shape;78;p13"/>
          <p:cNvSpPr txBox="1"/>
          <p:nvPr>
            <p:ph idx="13" type="ctrTitle"/>
          </p:nvPr>
        </p:nvSpPr>
        <p:spPr>
          <a:xfrm>
            <a:off x="1238400" y="3425975"/>
            <a:ext cx="20166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79" name="Google Shape;79;p13"/>
          <p:cNvSpPr txBox="1"/>
          <p:nvPr>
            <p:ph idx="14" type="subTitle"/>
          </p:nvPr>
        </p:nvSpPr>
        <p:spPr>
          <a:xfrm>
            <a:off x="1304400" y="3680039"/>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80" name="Google Shape;80;p13"/>
          <p:cNvSpPr txBox="1"/>
          <p:nvPr>
            <p:ph hasCustomPrompt="1" idx="15" type="title"/>
          </p:nvPr>
        </p:nvSpPr>
        <p:spPr>
          <a:xfrm>
            <a:off x="4156688" y="3046725"/>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1" name="Google Shape;81;p13"/>
          <p:cNvSpPr txBox="1"/>
          <p:nvPr>
            <p:ph idx="16" type="ctrTitle"/>
          </p:nvPr>
        </p:nvSpPr>
        <p:spPr>
          <a:xfrm>
            <a:off x="3569622" y="3425975"/>
            <a:ext cx="20166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82" name="Google Shape;82;p13"/>
          <p:cNvSpPr txBox="1"/>
          <p:nvPr>
            <p:ph idx="17" type="subTitle"/>
          </p:nvPr>
        </p:nvSpPr>
        <p:spPr>
          <a:xfrm>
            <a:off x="3648338" y="3680052"/>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83" name="Google Shape;83;p13"/>
          <p:cNvSpPr txBox="1"/>
          <p:nvPr>
            <p:ph idx="18"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6">
    <p:spTree>
      <p:nvGrpSpPr>
        <p:cNvPr id="84" name="Shape 84"/>
        <p:cNvGrpSpPr/>
        <p:nvPr/>
      </p:nvGrpSpPr>
      <p:grpSpPr>
        <a:xfrm>
          <a:off x="0" y="0"/>
          <a:ext cx="0" cy="0"/>
          <a:chOff x="0" y="0"/>
          <a:chExt cx="0" cy="0"/>
        </a:xfrm>
      </p:grpSpPr>
      <p:sp>
        <p:nvSpPr>
          <p:cNvPr id="85" name="Google Shape;85;p14"/>
          <p:cNvSpPr txBox="1"/>
          <p:nvPr>
            <p:ph hasCustomPrompt="1" type="title"/>
          </p:nvPr>
        </p:nvSpPr>
        <p:spPr>
          <a:xfrm>
            <a:off x="1584150" y="1274750"/>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6" name="Google Shape;86;p14"/>
          <p:cNvSpPr txBox="1"/>
          <p:nvPr>
            <p:ph idx="2" type="ctrTitle"/>
          </p:nvPr>
        </p:nvSpPr>
        <p:spPr>
          <a:xfrm>
            <a:off x="1018350" y="1654000"/>
            <a:ext cx="19995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87" name="Google Shape;87;p14"/>
          <p:cNvSpPr txBox="1"/>
          <p:nvPr>
            <p:ph idx="1" type="subTitle"/>
          </p:nvPr>
        </p:nvSpPr>
        <p:spPr>
          <a:xfrm>
            <a:off x="1009800" y="1908075"/>
            <a:ext cx="2016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88" name="Google Shape;88;p14"/>
          <p:cNvSpPr txBox="1"/>
          <p:nvPr>
            <p:ph hasCustomPrompt="1" idx="3" type="title"/>
          </p:nvPr>
        </p:nvSpPr>
        <p:spPr>
          <a:xfrm>
            <a:off x="3909014" y="1274738"/>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89" name="Google Shape;89;p14"/>
          <p:cNvSpPr txBox="1"/>
          <p:nvPr>
            <p:ph idx="4" type="ctrTitle"/>
          </p:nvPr>
        </p:nvSpPr>
        <p:spPr>
          <a:xfrm>
            <a:off x="3353738" y="1654000"/>
            <a:ext cx="20166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90" name="Google Shape;90;p14"/>
          <p:cNvSpPr txBox="1"/>
          <p:nvPr>
            <p:ph idx="5" type="subTitle"/>
          </p:nvPr>
        </p:nvSpPr>
        <p:spPr>
          <a:xfrm>
            <a:off x="3419738" y="1908075"/>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91" name="Google Shape;91;p14"/>
          <p:cNvSpPr txBox="1"/>
          <p:nvPr>
            <p:ph hasCustomPrompt="1" idx="6" type="title"/>
          </p:nvPr>
        </p:nvSpPr>
        <p:spPr>
          <a:xfrm>
            <a:off x="1584150" y="3046713"/>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2" name="Google Shape;92;p14"/>
          <p:cNvSpPr txBox="1"/>
          <p:nvPr>
            <p:ph idx="7" type="ctrTitle"/>
          </p:nvPr>
        </p:nvSpPr>
        <p:spPr>
          <a:xfrm>
            <a:off x="1009800" y="3425975"/>
            <a:ext cx="20166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93" name="Google Shape;93;p14"/>
          <p:cNvSpPr txBox="1"/>
          <p:nvPr>
            <p:ph idx="8" type="subTitle"/>
          </p:nvPr>
        </p:nvSpPr>
        <p:spPr>
          <a:xfrm>
            <a:off x="1075800" y="3680039"/>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94" name="Google Shape;94;p14"/>
          <p:cNvSpPr txBox="1"/>
          <p:nvPr>
            <p:ph hasCustomPrompt="1" idx="9" type="title"/>
          </p:nvPr>
        </p:nvSpPr>
        <p:spPr>
          <a:xfrm>
            <a:off x="3928088" y="3046725"/>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5" name="Google Shape;95;p14"/>
          <p:cNvSpPr txBox="1"/>
          <p:nvPr>
            <p:ph idx="13" type="ctrTitle"/>
          </p:nvPr>
        </p:nvSpPr>
        <p:spPr>
          <a:xfrm>
            <a:off x="3341022" y="3425975"/>
            <a:ext cx="20166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96" name="Google Shape;96;p14"/>
          <p:cNvSpPr txBox="1"/>
          <p:nvPr>
            <p:ph idx="14" type="subTitle"/>
          </p:nvPr>
        </p:nvSpPr>
        <p:spPr>
          <a:xfrm>
            <a:off x="3419738" y="3680052"/>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97" name="Google Shape;97;p14"/>
          <p:cNvSpPr txBox="1"/>
          <p:nvPr>
            <p:ph idx="15"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98" name="Google Shape;98;p14"/>
          <p:cNvSpPr/>
          <p:nvPr/>
        </p:nvSpPr>
        <p:spPr>
          <a:xfrm rot="-6376467">
            <a:off x="4903927" y="607532"/>
            <a:ext cx="5630331" cy="444659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2">
  <p:cSld name="CUSTOM_17">
    <p:spTree>
      <p:nvGrpSpPr>
        <p:cNvPr id="99" name="Shape 99"/>
        <p:cNvGrpSpPr/>
        <p:nvPr/>
      </p:nvGrpSpPr>
      <p:grpSpPr>
        <a:xfrm>
          <a:off x="0" y="0"/>
          <a:ext cx="0" cy="0"/>
          <a:chOff x="0" y="0"/>
          <a:chExt cx="0" cy="0"/>
        </a:xfrm>
      </p:grpSpPr>
      <p:sp>
        <p:nvSpPr>
          <p:cNvPr id="100" name="Google Shape;100;p15"/>
          <p:cNvSpPr txBox="1"/>
          <p:nvPr>
            <p:ph hasCustomPrompt="1" type="title"/>
          </p:nvPr>
        </p:nvSpPr>
        <p:spPr>
          <a:xfrm>
            <a:off x="1812750" y="1274750"/>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1" name="Google Shape;101;p15"/>
          <p:cNvSpPr txBox="1"/>
          <p:nvPr>
            <p:ph idx="2" type="ctrTitle"/>
          </p:nvPr>
        </p:nvSpPr>
        <p:spPr>
          <a:xfrm>
            <a:off x="1246950" y="1654000"/>
            <a:ext cx="19995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02" name="Google Shape;102;p15"/>
          <p:cNvSpPr txBox="1"/>
          <p:nvPr>
            <p:ph idx="1" type="subTitle"/>
          </p:nvPr>
        </p:nvSpPr>
        <p:spPr>
          <a:xfrm>
            <a:off x="1238400" y="1908075"/>
            <a:ext cx="2016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103" name="Google Shape;103;p15"/>
          <p:cNvSpPr txBox="1"/>
          <p:nvPr>
            <p:ph hasCustomPrompt="1" idx="3" type="title"/>
          </p:nvPr>
        </p:nvSpPr>
        <p:spPr>
          <a:xfrm>
            <a:off x="4137614" y="1274738"/>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4" name="Google Shape;104;p15"/>
          <p:cNvSpPr txBox="1"/>
          <p:nvPr>
            <p:ph idx="4" type="ctrTitle"/>
          </p:nvPr>
        </p:nvSpPr>
        <p:spPr>
          <a:xfrm>
            <a:off x="3582338" y="1654000"/>
            <a:ext cx="20166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05" name="Google Shape;105;p15"/>
          <p:cNvSpPr txBox="1"/>
          <p:nvPr>
            <p:ph idx="5" type="subTitle"/>
          </p:nvPr>
        </p:nvSpPr>
        <p:spPr>
          <a:xfrm>
            <a:off x="3648338" y="1908075"/>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106" name="Google Shape;106;p15"/>
          <p:cNvSpPr txBox="1"/>
          <p:nvPr>
            <p:ph hasCustomPrompt="1" idx="6" type="title"/>
          </p:nvPr>
        </p:nvSpPr>
        <p:spPr>
          <a:xfrm>
            <a:off x="6454522" y="1274750"/>
            <a:ext cx="867900" cy="4710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2400"/>
              <a:buNone/>
              <a:defRPr b="0" sz="2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107" name="Google Shape;107;p15"/>
          <p:cNvSpPr txBox="1"/>
          <p:nvPr>
            <p:ph idx="7" type="ctrTitle"/>
          </p:nvPr>
        </p:nvSpPr>
        <p:spPr>
          <a:xfrm>
            <a:off x="5880172" y="1654000"/>
            <a:ext cx="20166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08" name="Google Shape;108;p15"/>
          <p:cNvSpPr txBox="1"/>
          <p:nvPr>
            <p:ph idx="8" type="subTitle"/>
          </p:nvPr>
        </p:nvSpPr>
        <p:spPr>
          <a:xfrm>
            <a:off x="5946172" y="1908077"/>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2800"/>
              <a:buFont typeface="Lato"/>
              <a:buNone/>
              <a:defRPr sz="2800">
                <a:latin typeface="Lato"/>
                <a:ea typeface="Lato"/>
                <a:cs typeface="Lato"/>
                <a:sym typeface="Lato"/>
              </a:defRPr>
            </a:lvl2pPr>
            <a:lvl3pPr lvl="2" rtl="0" algn="ctr">
              <a:lnSpc>
                <a:spcPct val="100000"/>
              </a:lnSpc>
              <a:spcBef>
                <a:spcPts val="0"/>
              </a:spcBef>
              <a:spcAft>
                <a:spcPts val="0"/>
              </a:spcAft>
              <a:buSzPts val="2800"/>
              <a:buFont typeface="Lato"/>
              <a:buNone/>
              <a:defRPr sz="2800">
                <a:latin typeface="Lato"/>
                <a:ea typeface="Lato"/>
                <a:cs typeface="Lato"/>
                <a:sym typeface="Lato"/>
              </a:defRPr>
            </a:lvl3pPr>
            <a:lvl4pPr lvl="3" rtl="0" algn="ctr">
              <a:lnSpc>
                <a:spcPct val="100000"/>
              </a:lnSpc>
              <a:spcBef>
                <a:spcPts val="0"/>
              </a:spcBef>
              <a:spcAft>
                <a:spcPts val="0"/>
              </a:spcAft>
              <a:buSzPts val="2800"/>
              <a:buFont typeface="Lato"/>
              <a:buNone/>
              <a:defRPr sz="2800">
                <a:latin typeface="Lato"/>
                <a:ea typeface="Lato"/>
                <a:cs typeface="Lato"/>
                <a:sym typeface="Lato"/>
              </a:defRPr>
            </a:lvl4pPr>
            <a:lvl5pPr lvl="4" rtl="0" algn="ctr">
              <a:lnSpc>
                <a:spcPct val="100000"/>
              </a:lnSpc>
              <a:spcBef>
                <a:spcPts val="0"/>
              </a:spcBef>
              <a:spcAft>
                <a:spcPts val="0"/>
              </a:spcAft>
              <a:buSzPts val="2800"/>
              <a:buFont typeface="Lato"/>
              <a:buNone/>
              <a:defRPr sz="2800">
                <a:latin typeface="Lato"/>
                <a:ea typeface="Lato"/>
                <a:cs typeface="Lato"/>
                <a:sym typeface="Lato"/>
              </a:defRPr>
            </a:lvl5pPr>
            <a:lvl6pPr lvl="5" rtl="0" algn="ctr">
              <a:lnSpc>
                <a:spcPct val="100000"/>
              </a:lnSpc>
              <a:spcBef>
                <a:spcPts val="0"/>
              </a:spcBef>
              <a:spcAft>
                <a:spcPts val="0"/>
              </a:spcAft>
              <a:buSzPts val="2800"/>
              <a:buFont typeface="Lato"/>
              <a:buNone/>
              <a:defRPr sz="2800">
                <a:latin typeface="Lato"/>
                <a:ea typeface="Lato"/>
                <a:cs typeface="Lato"/>
                <a:sym typeface="Lato"/>
              </a:defRPr>
            </a:lvl6pPr>
            <a:lvl7pPr lvl="6" rtl="0" algn="ctr">
              <a:lnSpc>
                <a:spcPct val="100000"/>
              </a:lnSpc>
              <a:spcBef>
                <a:spcPts val="0"/>
              </a:spcBef>
              <a:spcAft>
                <a:spcPts val="0"/>
              </a:spcAft>
              <a:buSzPts val="2800"/>
              <a:buFont typeface="Lato"/>
              <a:buNone/>
              <a:defRPr sz="2800">
                <a:latin typeface="Lato"/>
                <a:ea typeface="Lato"/>
                <a:cs typeface="Lato"/>
                <a:sym typeface="Lato"/>
              </a:defRPr>
            </a:lvl7pPr>
            <a:lvl8pPr lvl="7" rtl="0" algn="ctr">
              <a:lnSpc>
                <a:spcPct val="100000"/>
              </a:lnSpc>
              <a:spcBef>
                <a:spcPts val="0"/>
              </a:spcBef>
              <a:spcAft>
                <a:spcPts val="0"/>
              </a:spcAft>
              <a:buSzPts val="2800"/>
              <a:buFont typeface="Lato"/>
              <a:buNone/>
              <a:defRPr sz="2800">
                <a:latin typeface="Lato"/>
                <a:ea typeface="Lato"/>
                <a:cs typeface="Lato"/>
                <a:sym typeface="Lato"/>
              </a:defRPr>
            </a:lvl8pPr>
            <a:lvl9pPr lvl="8" rtl="0" algn="ctr">
              <a:lnSpc>
                <a:spcPct val="100000"/>
              </a:lnSpc>
              <a:spcBef>
                <a:spcPts val="0"/>
              </a:spcBef>
              <a:spcAft>
                <a:spcPts val="0"/>
              </a:spcAft>
              <a:buSzPts val="2800"/>
              <a:buFont typeface="Lato"/>
              <a:buNone/>
              <a:defRPr sz="2800">
                <a:latin typeface="Lato"/>
                <a:ea typeface="Lato"/>
                <a:cs typeface="Lato"/>
                <a:sym typeface="Lato"/>
              </a:defRPr>
            </a:lvl9pPr>
          </a:lstStyle>
          <a:p/>
        </p:txBody>
      </p:sp>
      <p:sp>
        <p:nvSpPr>
          <p:cNvPr id="109" name="Google Shape;109;p15"/>
          <p:cNvSpPr txBox="1"/>
          <p:nvPr>
            <p:ph idx="9" type="title"/>
          </p:nvPr>
        </p:nvSpPr>
        <p:spPr>
          <a:xfrm>
            <a:off x="1375350" y="434702"/>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0" name="Google Shape;110;p15"/>
          <p:cNvSpPr/>
          <p:nvPr/>
        </p:nvSpPr>
        <p:spPr>
          <a:xfrm rot="10190078">
            <a:off x="-609404" y="2277268"/>
            <a:ext cx="10361961" cy="6093351"/>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8">
    <p:spTree>
      <p:nvGrpSpPr>
        <p:cNvPr id="111" name="Shape 111"/>
        <p:cNvGrpSpPr/>
        <p:nvPr/>
      </p:nvGrpSpPr>
      <p:grpSpPr>
        <a:xfrm>
          <a:off x="0" y="0"/>
          <a:ext cx="0" cy="0"/>
          <a:chOff x="0" y="0"/>
          <a:chExt cx="0" cy="0"/>
        </a:xfrm>
      </p:grpSpPr>
      <p:sp>
        <p:nvSpPr>
          <p:cNvPr id="112" name="Google Shape;112;p16"/>
          <p:cNvSpPr txBox="1"/>
          <p:nvPr>
            <p:ph idx="1" type="subTitle"/>
          </p:nvPr>
        </p:nvSpPr>
        <p:spPr>
          <a:xfrm>
            <a:off x="715725" y="2416450"/>
            <a:ext cx="3606300" cy="943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000"/>
              <a:buNone/>
              <a:defRPr sz="1400">
                <a:latin typeface="Lato"/>
                <a:ea typeface="Lato"/>
                <a:cs typeface="Lato"/>
                <a:sym typeface="Lato"/>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3" name="Google Shape;113;p16"/>
          <p:cNvSpPr txBox="1"/>
          <p:nvPr>
            <p:ph type="title"/>
          </p:nvPr>
        </p:nvSpPr>
        <p:spPr>
          <a:xfrm>
            <a:off x="715725" y="1783250"/>
            <a:ext cx="37611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14" name="Google Shape;114;p16"/>
          <p:cNvSpPr/>
          <p:nvPr/>
        </p:nvSpPr>
        <p:spPr>
          <a:xfrm rot="-6376311">
            <a:off x="4048987" y="-366031"/>
            <a:ext cx="6558512" cy="7065817"/>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19">
    <p:bg>
      <p:bgPr>
        <a:solidFill>
          <a:schemeClr val="accent4"/>
        </a:solidFill>
      </p:bgPr>
    </p:bg>
    <p:spTree>
      <p:nvGrpSpPr>
        <p:cNvPr id="115" name="Shape 115"/>
        <p:cNvGrpSpPr/>
        <p:nvPr/>
      </p:nvGrpSpPr>
      <p:grpSpPr>
        <a:xfrm>
          <a:off x="0" y="0"/>
          <a:ext cx="0" cy="0"/>
          <a:chOff x="0" y="0"/>
          <a:chExt cx="0" cy="0"/>
        </a:xfrm>
      </p:grpSpPr>
      <p:sp>
        <p:nvSpPr>
          <p:cNvPr id="116" name="Google Shape;116;p17"/>
          <p:cNvSpPr/>
          <p:nvPr/>
        </p:nvSpPr>
        <p:spPr>
          <a:xfrm rot="-9619064">
            <a:off x="-399900" y="657204"/>
            <a:ext cx="5266615" cy="4159025"/>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7"/>
          <p:cNvSpPr txBox="1"/>
          <p:nvPr>
            <p:ph idx="1" type="subTitle"/>
          </p:nvPr>
        </p:nvSpPr>
        <p:spPr>
          <a:xfrm>
            <a:off x="1629410" y="3171176"/>
            <a:ext cx="2357700" cy="9360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000"/>
              <a:buNone/>
              <a:defRPr sz="1400">
                <a:latin typeface="Lato"/>
                <a:ea typeface="Lato"/>
                <a:cs typeface="Lato"/>
                <a:sym typeface="Lato"/>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18" name="Google Shape;118;p17"/>
          <p:cNvSpPr txBox="1"/>
          <p:nvPr>
            <p:ph type="title"/>
          </p:nvPr>
        </p:nvSpPr>
        <p:spPr>
          <a:xfrm>
            <a:off x="1629410" y="2165402"/>
            <a:ext cx="2357700" cy="5679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19" name="Google Shape;119;p17"/>
          <p:cNvSpPr txBox="1"/>
          <p:nvPr>
            <p:ph hasCustomPrompt="1" idx="2" type="title"/>
          </p:nvPr>
        </p:nvSpPr>
        <p:spPr>
          <a:xfrm>
            <a:off x="651490" y="1085659"/>
            <a:ext cx="1211100" cy="4671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b="0"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rhee columns ">
  <p:cSld name="CUSTOM_1">
    <p:spTree>
      <p:nvGrpSpPr>
        <p:cNvPr id="120" name="Shape 120"/>
        <p:cNvGrpSpPr/>
        <p:nvPr/>
      </p:nvGrpSpPr>
      <p:grpSpPr>
        <a:xfrm>
          <a:off x="0" y="0"/>
          <a:ext cx="0" cy="0"/>
          <a:chOff x="0" y="0"/>
          <a:chExt cx="0" cy="0"/>
        </a:xfrm>
      </p:grpSpPr>
      <p:sp>
        <p:nvSpPr>
          <p:cNvPr id="121" name="Google Shape;121;p18"/>
          <p:cNvSpPr/>
          <p:nvPr/>
        </p:nvSpPr>
        <p:spPr>
          <a:xfrm rot="1982717">
            <a:off x="5846240" y="-2117979"/>
            <a:ext cx="4980664" cy="393333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8"/>
          <p:cNvSpPr/>
          <p:nvPr/>
        </p:nvSpPr>
        <p:spPr>
          <a:xfrm rot="1982717">
            <a:off x="-2820685" y="1720559"/>
            <a:ext cx="4980664" cy="393333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8"/>
          <p:cNvSpPr txBox="1"/>
          <p:nvPr>
            <p:ph type="ctrTitle"/>
          </p:nvPr>
        </p:nvSpPr>
        <p:spPr>
          <a:xfrm>
            <a:off x="1479150" y="3120850"/>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24" name="Google Shape;124;p18"/>
          <p:cNvSpPr txBox="1"/>
          <p:nvPr>
            <p:ph idx="1" type="subTitle"/>
          </p:nvPr>
        </p:nvSpPr>
        <p:spPr>
          <a:xfrm>
            <a:off x="1446150" y="3432075"/>
            <a:ext cx="15813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125" name="Google Shape;125;p18"/>
          <p:cNvSpPr txBox="1"/>
          <p:nvPr>
            <p:ph idx="2" type="ctrTitle"/>
          </p:nvPr>
        </p:nvSpPr>
        <p:spPr>
          <a:xfrm>
            <a:off x="3797850" y="3120838"/>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26" name="Google Shape;126;p18"/>
          <p:cNvSpPr txBox="1"/>
          <p:nvPr>
            <p:ph idx="3" type="subTitle"/>
          </p:nvPr>
        </p:nvSpPr>
        <p:spPr>
          <a:xfrm>
            <a:off x="3781425" y="3432075"/>
            <a:ext cx="15813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127" name="Google Shape;127;p18"/>
          <p:cNvSpPr txBox="1"/>
          <p:nvPr>
            <p:ph idx="4" type="ctrTitle"/>
          </p:nvPr>
        </p:nvSpPr>
        <p:spPr>
          <a:xfrm>
            <a:off x="6117914" y="3120850"/>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28" name="Google Shape;128;p18"/>
          <p:cNvSpPr txBox="1"/>
          <p:nvPr>
            <p:ph idx="5" type="subTitle"/>
          </p:nvPr>
        </p:nvSpPr>
        <p:spPr>
          <a:xfrm>
            <a:off x="6116700" y="3432075"/>
            <a:ext cx="15813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129" name="Google Shape;129;p18"/>
          <p:cNvSpPr txBox="1"/>
          <p:nvPr>
            <p:ph idx="6"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20">
    <p:spTree>
      <p:nvGrpSpPr>
        <p:cNvPr id="130" name="Shape 130"/>
        <p:cNvGrpSpPr/>
        <p:nvPr/>
      </p:nvGrpSpPr>
      <p:grpSpPr>
        <a:xfrm>
          <a:off x="0" y="0"/>
          <a:ext cx="0" cy="0"/>
          <a:chOff x="0" y="0"/>
          <a:chExt cx="0" cy="0"/>
        </a:xfrm>
      </p:grpSpPr>
      <p:sp>
        <p:nvSpPr>
          <p:cNvPr id="131" name="Google Shape;131;p19"/>
          <p:cNvSpPr txBox="1"/>
          <p:nvPr>
            <p:ph type="ctrTitle"/>
          </p:nvPr>
        </p:nvSpPr>
        <p:spPr>
          <a:xfrm>
            <a:off x="2646713" y="2606500"/>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32" name="Google Shape;132;p19"/>
          <p:cNvSpPr txBox="1"/>
          <p:nvPr>
            <p:ph idx="1" type="subTitle"/>
          </p:nvPr>
        </p:nvSpPr>
        <p:spPr>
          <a:xfrm>
            <a:off x="2613713" y="2917725"/>
            <a:ext cx="15813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133" name="Google Shape;133;p19"/>
          <p:cNvSpPr txBox="1"/>
          <p:nvPr>
            <p:ph idx="2" type="ctrTitle"/>
          </p:nvPr>
        </p:nvSpPr>
        <p:spPr>
          <a:xfrm>
            <a:off x="4965413" y="2606488"/>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34" name="Google Shape;134;p19"/>
          <p:cNvSpPr txBox="1"/>
          <p:nvPr>
            <p:ph idx="3" type="subTitle"/>
          </p:nvPr>
        </p:nvSpPr>
        <p:spPr>
          <a:xfrm>
            <a:off x="4948988" y="2917725"/>
            <a:ext cx="15813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135" name="Google Shape;135;p19"/>
          <p:cNvSpPr txBox="1"/>
          <p:nvPr>
            <p:ph idx="4"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36" name="Google Shape;136;p19"/>
          <p:cNvSpPr/>
          <p:nvPr/>
        </p:nvSpPr>
        <p:spPr>
          <a:xfrm rot="-7973831">
            <a:off x="6377171" y="-607656"/>
            <a:ext cx="6558457" cy="7065778"/>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9"/>
          <p:cNvSpPr/>
          <p:nvPr/>
        </p:nvSpPr>
        <p:spPr>
          <a:xfrm rot="-7973831">
            <a:off x="-4081279" y="-360018"/>
            <a:ext cx="6558457" cy="7065778"/>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2">
    <p:spTree>
      <p:nvGrpSpPr>
        <p:cNvPr id="138" name="Shape 138"/>
        <p:cNvGrpSpPr/>
        <p:nvPr/>
      </p:nvGrpSpPr>
      <p:grpSpPr>
        <a:xfrm>
          <a:off x="0" y="0"/>
          <a:ext cx="0" cy="0"/>
          <a:chOff x="0" y="0"/>
          <a:chExt cx="0" cy="0"/>
        </a:xfrm>
      </p:grpSpPr>
      <p:sp>
        <p:nvSpPr>
          <p:cNvPr id="139" name="Google Shape;139;p20"/>
          <p:cNvSpPr/>
          <p:nvPr/>
        </p:nvSpPr>
        <p:spPr>
          <a:xfrm flipH="1" rot="3599812">
            <a:off x="6316424" y="-1837737"/>
            <a:ext cx="4980649" cy="393342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
        <p:nvSpPr>
          <p:cNvPr id="19" name="Google Shape;19;p3"/>
          <p:cNvSpPr/>
          <p:nvPr/>
        </p:nvSpPr>
        <p:spPr>
          <a:xfrm rot="9167319">
            <a:off x="1435325" y="481139"/>
            <a:ext cx="6273352" cy="4954844"/>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txBox="1"/>
          <p:nvPr>
            <p:ph idx="1" type="subTitle"/>
          </p:nvPr>
        </p:nvSpPr>
        <p:spPr>
          <a:xfrm>
            <a:off x="4661550" y="3423075"/>
            <a:ext cx="2377500" cy="943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000"/>
              <a:buNone/>
              <a:defRPr sz="1400">
                <a:latin typeface="Lato"/>
                <a:ea typeface="Lato"/>
                <a:cs typeface="Lato"/>
                <a:sym typeface="Lato"/>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21" name="Google Shape;21;p3"/>
          <p:cNvSpPr txBox="1"/>
          <p:nvPr>
            <p:ph type="title"/>
          </p:nvPr>
        </p:nvSpPr>
        <p:spPr>
          <a:xfrm>
            <a:off x="4661550" y="2408875"/>
            <a:ext cx="23775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3"/>
          <p:cNvSpPr txBox="1"/>
          <p:nvPr>
            <p:ph hasCustomPrompt="1" idx="2" type="title"/>
          </p:nvPr>
        </p:nvSpPr>
        <p:spPr>
          <a:xfrm>
            <a:off x="4661550" y="1924525"/>
            <a:ext cx="1221300" cy="4710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b="0"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
  <p:cSld name="CUSTOM_3">
    <p:spTree>
      <p:nvGrpSpPr>
        <p:cNvPr id="141" name="Shape 141"/>
        <p:cNvGrpSpPr/>
        <p:nvPr/>
      </p:nvGrpSpPr>
      <p:grpSpPr>
        <a:xfrm>
          <a:off x="0" y="0"/>
          <a:ext cx="0" cy="0"/>
          <a:chOff x="0" y="0"/>
          <a:chExt cx="0" cy="0"/>
        </a:xfrm>
      </p:grpSpPr>
      <p:sp>
        <p:nvSpPr>
          <p:cNvPr id="142" name="Google Shape;142;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43" name="Google Shape;143;p21"/>
          <p:cNvSpPr txBox="1"/>
          <p:nvPr>
            <p:ph type="ctrTitle"/>
          </p:nvPr>
        </p:nvSpPr>
        <p:spPr>
          <a:xfrm>
            <a:off x="2890350" y="2929437"/>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44" name="Google Shape;144;p21"/>
          <p:cNvSpPr txBox="1"/>
          <p:nvPr>
            <p:ph idx="1" type="subTitle"/>
          </p:nvPr>
        </p:nvSpPr>
        <p:spPr>
          <a:xfrm>
            <a:off x="2890350" y="3266525"/>
            <a:ext cx="15483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145" name="Google Shape;145;p21"/>
          <p:cNvSpPr txBox="1"/>
          <p:nvPr>
            <p:ph idx="2" type="ctrTitle"/>
          </p:nvPr>
        </p:nvSpPr>
        <p:spPr>
          <a:xfrm>
            <a:off x="4707301" y="2929425"/>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46" name="Google Shape;146;p21"/>
          <p:cNvSpPr txBox="1"/>
          <p:nvPr>
            <p:ph idx="3" type="subTitle"/>
          </p:nvPr>
        </p:nvSpPr>
        <p:spPr>
          <a:xfrm>
            <a:off x="4707301" y="3266525"/>
            <a:ext cx="15483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147" name="Google Shape;147;p21"/>
          <p:cNvSpPr txBox="1"/>
          <p:nvPr>
            <p:ph idx="4" type="ctrTitle"/>
          </p:nvPr>
        </p:nvSpPr>
        <p:spPr>
          <a:xfrm>
            <a:off x="6519070" y="2929437"/>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48" name="Google Shape;148;p21"/>
          <p:cNvSpPr txBox="1"/>
          <p:nvPr>
            <p:ph idx="5" type="subTitle"/>
          </p:nvPr>
        </p:nvSpPr>
        <p:spPr>
          <a:xfrm>
            <a:off x="6519070" y="3266525"/>
            <a:ext cx="15483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149" name="Google Shape;149;p21"/>
          <p:cNvSpPr txBox="1"/>
          <p:nvPr>
            <p:ph idx="6" type="ctrTitle"/>
          </p:nvPr>
        </p:nvSpPr>
        <p:spPr>
          <a:xfrm>
            <a:off x="1076632" y="2929437"/>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50" name="Google Shape;150;p21"/>
          <p:cNvSpPr txBox="1"/>
          <p:nvPr>
            <p:ph idx="7" type="subTitle"/>
          </p:nvPr>
        </p:nvSpPr>
        <p:spPr>
          <a:xfrm>
            <a:off x="1076632" y="3266525"/>
            <a:ext cx="15483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151" name="Google Shape;151;p21"/>
          <p:cNvSpPr/>
          <p:nvPr/>
        </p:nvSpPr>
        <p:spPr>
          <a:xfrm rot="-9262493">
            <a:off x="-1983754" y="3558519"/>
            <a:ext cx="4979555" cy="393354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1"/>
          <p:cNvSpPr/>
          <p:nvPr/>
        </p:nvSpPr>
        <p:spPr>
          <a:xfrm>
            <a:off x="8458373" y="4184089"/>
            <a:ext cx="979555" cy="959400"/>
          </a:xfrm>
          <a:custGeom>
            <a:rect b="b" l="l" r="r" t="t"/>
            <a:pathLst>
              <a:path extrusionOk="0" h="59692" w="60946">
                <a:moveTo>
                  <a:pt x="25212" y="1"/>
                </a:moveTo>
                <a:cubicBezTo>
                  <a:pt x="22039" y="1"/>
                  <a:pt x="18925" y="907"/>
                  <a:pt x="16029" y="3020"/>
                </a:cubicBezTo>
                <a:cubicBezTo>
                  <a:pt x="0" y="14714"/>
                  <a:pt x="17631" y="42769"/>
                  <a:pt x="27693" y="52034"/>
                </a:cubicBezTo>
                <a:cubicBezTo>
                  <a:pt x="32185" y="56171"/>
                  <a:pt x="37969" y="59691"/>
                  <a:pt x="43916" y="59691"/>
                </a:cubicBezTo>
                <a:cubicBezTo>
                  <a:pt x="44937" y="59691"/>
                  <a:pt x="45963" y="59587"/>
                  <a:pt x="46988" y="59365"/>
                </a:cubicBezTo>
                <a:cubicBezTo>
                  <a:pt x="53737" y="57900"/>
                  <a:pt x="58589" y="51414"/>
                  <a:pt x="59767" y="44610"/>
                </a:cubicBezTo>
                <a:cubicBezTo>
                  <a:pt x="60946" y="37806"/>
                  <a:pt x="59043" y="30813"/>
                  <a:pt x="56214" y="24514"/>
                </a:cubicBezTo>
                <a:cubicBezTo>
                  <a:pt x="51862" y="14830"/>
                  <a:pt x="38051" y="1"/>
                  <a:pt x="252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1"/>
          <p:cNvSpPr/>
          <p:nvPr/>
        </p:nvSpPr>
        <p:spPr>
          <a:xfrm rot="-9262493">
            <a:off x="7064996" y="-41931"/>
            <a:ext cx="4979555" cy="393354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latin typeface="Lato"/>
              <a:ea typeface="Lato"/>
              <a:cs typeface="Lato"/>
              <a:sym typeface="Lato"/>
            </a:endParaRPr>
          </a:p>
        </p:txBody>
      </p:sp>
      <p:sp>
        <p:nvSpPr>
          <p:cNvPr id="154" name="Google Shape;154;p21"/>
          <p:cNvSpPr txBox="1"/>
          <p:nvPr>
            <p:ph idx="8"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21">
    <p:spTree>
      <p:nvGrpSpPr>
        <p:cNvPr id="155" name="Shape 155"/>
        <p:cNvGrpSpPr/>
        <p:nvPr/>
      </p:nvGrpSpPr>
      <p:grpSpPr>
        <a:xfrm>
          <a:off x="0" y="0"/>
          <a:ext cx="0" cy="0"/>
          <a:chOff x="0" y="0"/>
          <a:chExt cx="0" cy="0"/>
        </a:xfrm>
      </p:grpSpPr>
      <p:sp>
        <p:nvSpPr>
          <p:cNvPr id="156" name="Google Shape;156;p22"/>
          <p:cNvSpPr txBox="1"/>
          <p:nvPr>
            <p:ph type="ctrTitle"/>
          </p:nvPr>
        </p:nvSpPr>
        <p:spPr>
          <a:xfrm>
            <a:off x="4785150" y="2129012"/>
            <a:ext cx="1548300" cy="471000"/>
          </a:xfrm>
          <a:prstGeom prst="rect">
            <a:avLst/>
          </a:prstGeom>
        </p:spPr>
        <p:txBody>
          <a:bodyPr anchorCtr="0" anchor="t" bIns="91425" lIns="91425" spcFirstLastPara="1" rIns="91425" wrap="square" tIns="91425">
            <a:normAutofit/>
          </a:bodyPr>
          <a:lstStyle>
            <a:lvl1pPr lvl="0" rtl="0" algn="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57" name="Google Shape;157;p22"/>
          <p:cNvSpPr txBox="1"/>
          <p:nvPr>
            <p:ph idx="1" type="subTitle"/>
          </p:nvPr>
        </p:nvSpPr>
        <p:spPr>
          <a:xfrm>
            <a:off x="4785150" y="2466100"/>
            <a:ext cx="1548300" cy="5103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158" name="Google Shape;158;p22"/>
          <p:cNvSpPr txBox="1"/>
          <p:nvPr>
            <p:ph idx="2" type="ctrTitle"/>
          </p:nvPr>
        </p:nvSpPr>
        <p:spPr>
          <a:xfrm>
            <a:off x="2466450" y="2129012"/>
            <a:ext cx="1548300" cy="4710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59" name="Google Shape;159;p22"/>
          <p:cNvSpPr txBox="1"/>
          <p:nvPr>
            <p:ph idx="3" type="subTitle"/>
          </p:nvPr>
        </p:nvSpPr>
        <p:spPr>
          <a:xfrm>
            <a:off x="2466450" y="2466100"/>
            <a:ext cx="1548300" cy="510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160" name="Google Shape;160;p22"/>
          <p:cNvSpPr/>
          <p:nvPr/>
        </p:nvSpPr>
        <p:spPr>
          <a:xfrm rot="-9262493">
            <a:off x="-1831354" y="3012344"/>
            <a:ext cx="4979555" cy="393354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2"/>
          <p:cNvSpPr/>
          <p:nvPr/>
        </p:nvSpPr>
        <p:spPr>
          <a:xfrm rot="1537507">
            <a:off x="6645896" y="-1247081"/>
            <a:ext cx="4979555" cy="393354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2"/>
          <p:cNvSpPr txBox="1"/>
          <p:nvPr>
            <p:ph idx="4"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5">
    <p:bg>
      <p:bgPr>
        <a:solidFill>
          <a:schemeClr val="accent4"/>
        </a:solidFill>
      </p:bgPr>
    </p:bg>
    <p:spTree>
      <p:nvGrpSpPr>
        <p:cNvPr id="163" name="Shape 163"/>
        <p:cNvGrpSpPr/>
        <p:nvPr/>
      </p:nvGrpSpPr>
      <p:grpSpPr>
        <a:xfrm>
          <a:off x="0" y="0"/>
          <a:ext cx="0" cy="0"/>
          <a:chOff x="0" y="0"/>
          <a:chExt cx="0" cy="0"/>
        </a:xfrm>
      </p:grpSpPr>
      <p:sp>
        <p:nvSpPr>
          <p:cNvPr id="164" name="Google Shape;164;p23"/>
          <p:cNvSpPr/>
          <p:nvPr/>
        </p:nvSpPr>
        <p:spPr>
          <a:xfrm flipH="1" rot="9619064">
            <a:off x="3712075" y="619104"/>
            <a:ext cx="5266615" cy="4159025"/>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3"/>
          <p:cNvSpPr txBox="1"/>
          <p:nvPr>
            <p:ph idx="1" type="subTitle"/>
          </p:nvPr>
        </p:nvSpPr>
        <p:spPr>
          <a:xfrm>
            <a:off x="4541235" y="3037826"/>
            <a:ext cx="2357700" cy="9360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None/>
              <a:defRPr sz="1400">
                <a:latin typeface="Lato"/>
                <a:ea typeface="Lato"/>
                <a:cs typeface="Lato"/>
                <a:sym typeface="Lato"/>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66" name="Google Shape;166;p23"/>
          <p:cNvSpPr txBox="1"/>
          <p:nvPr>
            <p:ph type="title"/>
          </p:nvPr>
        </p:nvSpPr>
        <p:spPr>
          <a:xfrm>
            <a:off x="4541235" y="2374952"/>
            <a:ext cx="2357700" cy="5679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7" name="Google Shape;167;p23"/>
          <p:cNvSpPr txBox="1"/>
          <p:nvPr>
            <p:ph hasCustomPrompt="1" idx="2" type="title"/>
          </p:nvPr>
        </p:nvSpPr>
        <p:spPr>
          <a:xfrm>
            <a:off x="6789860" y="993726"/>
            <a:ext cx="1211100" cy="4671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b="0"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4">
    <p:spTree>
      <p:nvGrpSpPr>
        <p:cNvPr id="168" name="Shape 168"/>
        <p:cNvGrpSpPr/>
        <p:nvPr/>
      </p:nvGrpSpPr>
      <p:grpSpPr>
        <a:xfrm>
          <a:off x="0" y="0"/>
          <a:ext cx="0" cy="0"/>
          <a:chOff x="0" y="0"/>
          <a:chExt cx="0" cy="0"/>
        </a:xfrm>
      </p:grpSpPr>
      <p:sp>
        <p:nvSpPr>
          <p:cNvPr id="169" name="Google Shape;169;p24"/>
          <p:cNvSpPr/>
          <p:nvPr/>
        </p:nvSpPr>
        <p:spPr>
          <a:xfrm rot="-9262493">
            <a:off x="-2155204" y="-41931"/>
            <a:ext cx="4979555" cy="393354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4"/>
          <p:cNvSpPr/>
          <p:nvPr/>
        </p:nvSpPr>
        <p:spPr>
          <a:xfrm>
            <a:off x="-685627" y="4184089"/>
            <a:ext cx="979555" cy="959400"/>
          </a:xfrm>
          <a:custGeom>
            <a:rect b="b" l="l" r="r" t="t"/>
            <a:pathLst>
              <a:path extrusionOk="0" h="59692" w="60946">
                <a:moveTo>
                  <a:pt x="25212" y="1"/>
                </a:moveTo>
                <a:cubicBezTo>
                  <a:pt x="22039" y="1"/>
                  <a:pt x="18925" y="907"/>
                  <a:pt x="16029" y="3020"/>
                </a:cubicBezTo>
                <a:cubicBezTo>
                  <a:pt x="0" y="14714"/>
                  <a:pt x="17631" y="42769"/>
                  <a:pt x="27693" y="52034"/>
                </a:cubicBezTo>
                <a:cubicBezTo>
                  <a:pt x="32185" y="56171"/>
                  <a:pt x="37969" y="59691"/>
                  <a:pt x="43916" y="59691"/>
                </a:cubicBezTo>
                <a:cubicBezTo>
                  <a:pt x="44937" y="59691"/>
                  <a:pt x="45963" y="59587"/>
                  <a:pt x="46988" y="59365"/>
                </a:cubicBezTo>
                <a:cubicBezTo>
                  <a:pt x="53737" y="57900"/>
                  <a:pt x="58589" y="51414"/>
                  <a:pt x="59767" y="44610"/>
                </a:cubicBezTo>
                <a:cubicBezTo>
                  <a:pt x="60946" y="37806"/>
                  <a:pt x="59043" y="30813"/>
                  <a:pt x="56214" y="24514"/>
                </a:cubicBezTo>
                <a:cubicBezTo>
                  <a:pt x="51862" y="14830"/>
                  <a:pt x="38051" y="1"/>
                  <a:pt x="252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4"/>
          <p:cNvSpPr/>
          <p:nvPr/>
        </p:nvSpPr>
        <p:spPr>
          <a:xfrm rot="-9913928">
            <a:off x="7398816" y="1616268"/>
            <a:ext cx="6263990" cy="494861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4"/>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2">
    <p:spTree>
      <p:nvGrpSpPr>
        <p:cNvPr id="173" name="Shape 173"/>
        <p:cNvGrpSpPr/>
        <p:nvPr/>
      </p:nvGrpSpPr>
      <p:grpSpPr>
        <a:xfrm>
          <a:off x="0" y="0"/>
          <a:ext cx="0" cy="0"/>
          <a:chOff x="0" y="0"/>
          <a:chExt cx="0" cy="0"/>
        </a:xfrm>
      </p:grpSpPr>
      <p:sp>
        <p:nvSpPr>
          <p:cNvPr id="174" name="Google Shape;174;p25"/>
          <p:cNvSpPr/>
          <p:nvPr/>
        </p:nvSpPr>
        <p:spPr>
          <a:xfrm rot="-5831054">
            <a:off x="4913294" y="348248"/>
            <a:ext cx="6263918" cy="4948609"/>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5"/>
          <p:cNvSpPr txBox="1"/>
          <p:nvPr>
            <p:ph type="title"/>
          </p:nvPr>
        </p:nvSpPr>
        <p:spPr>
          <a:xfrm>
            <a:off x="5954702" y="2590200"/>
            <a:ext cx="2454600" cy="572700"/>
          </a:xfrm>
          <a:prstGeom prst="rect">
            <a:avLst/>
          </a:prstGeom>
        </p:spPr>
        <p:txBody>
          <a:bodyPr anchorCtr="0" anchor="t" bIns="91425" lIns="91425" spcFirstLastPara="1" rIns="91425" wrap="square" tIns="91425">
            <a:normAutofit/>
          </a:bodyPr>
          <a:lstStyle>
            <a:lvl1pPr lvl="0" rtl="0" algn="r">
              <a:spcBef>
                <a:spcPts val="0"/>
              </a:spcBef>
              <a:spcAft>
                <a:spcPts val="0"/>
              </a:spcAft>
              <a:buSzPts val="2800"/>
              <a:buNone/>
              <a:defRPr sz="3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4">
    <p:spTree>
      <p:nvGrpSpPr>
        <p:cNvPr id="176" name="Shape 176"/>
        <p:cNvGrpSpPr/>
        <p:nvPr/>
      </p:nvGrpSpPr>
      <p:grpSpPr>
        <a:xfrm>
          <a:off x="0" y="0"/>
          <a:ext cx="0" cy="0"/>
          <a:chOff x="0" y="0"/>
          <a:chExt cx="0" cy="0"/>
        </a:xfrm>
      </p:grpSpPr>
      <p:sp>
        <p:nvSpPr>
          <p:cNvPr id="177" name="Google Shape;177;p26"/>
          <p:cNvSpPr/>
          <p:nvPr/>
        </p:nvSpPr>
        <p:spPr>
          <a:xfrm rot="-5662572">
            <a:off x="-996679" y="-2085844"/>
            <a:ext cx="6613770" cy="5224547"/>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6"/>
          <p:cNvSpPr txBox="1"/>
          <p:nvPr>
            <p:ph type="title"/>
          </p:nvPr>
        </p:nvSpPr>
        <p:spPr>
          <a:xfrm>
            <a:off x="734779" y="531008"/>
            <a:ext cx="31893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79" name="Google Shape;179;p26"/>
          <p:cNvSpPr txBox="1"/>
          <p:nvPr>
            <p:ph idx="1" type="subTitle"/>
          </p:nvPr>
        </p:nvSpPr>
        <p:spPr>
          <a:xfrm>
            <a:off x="683179" y="2443950"/>
            <a:ext cx="3094200" cy="510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Font typeface="Lato"/>
              <a:buNone/>
              <a:defRPr sz="1400">
                <a:latin typeface="Lato"/>
                <a:ea typeface="Lato"/>
                <a:cs typeface="Lato"/>
                <a:sym typeface="Lato"/>
              </a:defRPr>
            </a:lvl1pPr>
            <a:lvl2pPr lvl="1" rtl="0">
              <a:lnSpc>
                <a:spcPct val="100000"/>
              </a:lnSpc>
              <a:spcBef>
                <a:spcPts val="0"/>
              </a:spcBef>
              <a:spcAft>
                <a:spcPts val="0"/>
              </a:spcAft>
              <a:buSzPts val="1400"/>
              <a:buFont typeface="Lato"/>
              <a:buNone/>
              <a:defRPr>
                <a:latin typeface="Lato"/>
                <a:ea typeface="Lato"/>
                <a:cs typeface="Lato"/>
                <a:sym typeface="Lato"/>
              </a:defRPr>
            </a:lvl2pPr>
            <a:lvl3pPr lvl="2" rtl="0">
              <a:lnSpc>
                <a:spcPct val="100000"/>
              </a:lnSpc>
              <a:spcBef>
                <a:spcPts val="0"/>
              </a:spcBef>
              <a:spcAft>
                <a:spcPts val="0"/>
              </a:spcAft>
              <a:buSzPts val="1400"/>
              <a:buFont typeface="Lato"/>
              <a:buNone/>
              <a:defRPr>
                <a:latin typeface="Lato"/>
                <a:ea typeface="Lato"/>
                <a:cs typeface="Lato"/>
                <a:sym typeface="Lato"/>
              </a:defRPr>
            </a:lvl3pPr>
            <a:lvl4pPr lvl="3" rtl="0">
              <a:lnSpc>
                <a:spcPct val="100000"/>
              </a:lnSpc>
              <a:spcBef>
                <a:spcPts val="0"/>
              </a:spcBef>
              <a:spcAft>
                <a:spcPts val="0"/>
              </a:spcAft>
              <a:buSzPts val="1400"/>
              <a:buFont typeface="Lato"/>
              <a:buNone/>
              <a:defRPr>
                <a:latin typeface="Lato"/>
                <a:ea typeface="Lato"/>
                <a:cs typeface="Lato"/>
                <a:sym typeface="Lato"/>
              </a:defRPr>
            </a:lvl4pPr>
            <a:lvl5pPr lvl="4" rtl="0">
              <a:lnSpc>
                <a:spcPct val="100000"/>
              </a:lnSpc>
              <a:spcBef>
                <a:spcPts val="0"/>
              </a:spcBef>
              <a:spcAft>
                <a:spcPts val="0"/>
              </a:spcAft>
              <a:buSzPts val="1400"/>
              <a:buFont typeface="Lato"/>
              <a:buNone/>
              <a:defRPr>
                <a:latin typeface="Lato"/>
                <a:ea typeface="Lato"/>
                <a:cs typeface="Lato"/>
                <a:sym typeface="Lato"/>
              </a:defRPr>
            </a:lvl5pPr>
            <a:lvl6pPr lvl="5" rtl="0">
              <a:lnSpc>
                <a:spcPct val="100000"/>
              </a:lnSpc>
              <a:spcBef>
                <a:spcPts val="0"/>
              </a:spcBef>
              <a:spcAft>
                <a:spcPts val="0"/>
              </a:spcAft>
              <a:buSzPts val="1400"/>
              <a:buFont typeface="Lato"/>
              <a:buNone/>
              <a:defRPr>
                <a:latin typeface="Lato"/>
                <a:ea typeface="Lato"/>
                <a:cs typeface="Lato"/>
                <a:sym typeface="Lato"/>
              </a:defRPr>
            </a:lvl6pPr>
            <a:lvl7pPr lvl="6" rtl="0">
              <a:lnSpc>
                <a:spcPct val="100000"/>
              </a:lnSpc>
              <a:spcBef>
                <a:spcPts val="0"/>
              </a:spcBef>
              <a:spcAft>
                <a:spcPts val="0"/>
              </a:spcAft>
              <a:buSzPts val="1400"/>
              <a:buFont typeface="Lato"/>
              <a:buNone/>
              <a:defRPr>
                <a:latin typeface="Lato"/>
                <a:ea typeface="Lato"/>
                <a:cs typeface="Lato"/>
                <a:sym typeface="Lato"/>
              </a:defRPr>
            </a:lvl7pPr>
            <a:lvl8pPr lvl="7" rtl="0">
              <a:lnSpc>
                <a:spcPct val="100000"/>
              </a:lnSpc>
              <a:spcBef>
                <a:spcPts val="0"/>
              </a:spcBef>
              <a:spcAft>
                <a:spcPts val="0"/>
              </a:spcAft>
              <a:buSzPts val="1400"/>
              <a:buFont typeface="Lato"/>
              <a:buNone/>
              <a:defRPr>
                <a:latin typeface="Lato"/>
                <a:ea typeface="Lato"/>
                <a:cs typeface="Lato"/>
                <a:sym typeface="Lato"/>
              </a:defRPr>
            </a:lvl8pPr>
            <a:lvl9pPr lvl="8" rtl="0">
              <a:lnSpc>
                <a:spcPct val="100000"/>
              </a:lnSpc>
              <a:spcBef>
                <a:spcPts val="0"/>
              </a:spcBef>
              <a:spcAft>
                <a:spcPts val="0"/>
              </a:spcAft>
              <a:buSzPts val="1400"/>
              <a:buFont typeface="Lato"/>
              <a:buNone/>
              <a:defRPr>
                <a:latin typeface="Lato"/>
                <a:ea typeface="Lato"/>
                <a:cs typeface="Lato"/>
                <a:sym typeface="Lato"/>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36">
    <p:bg>
      <p:bgPr>
        <a:solidFill>
          <a:schemeClr val="accent4"/>
        </a:solidFill>
      </p:bgPr>
    </p:bg>
    <p:spTree>
      <p:nvGrpSpPr>
        <p:cNvPr id="180" name="Shape 180"/>
        <p:cNvGrpSpPr/>
        <p:nvPr/>
      </p:nvGrpSpPr>
      <p:grpSpPr>
        <a:xfrm>
          <a:off x="0" y="0"/>
          <a:ext cx="0" cy="0"/>
          <a:chOff x="0" y="0"/>
          <a:chExt cx="0" cy="0"/>
        </a:xfrm>
      </p:grpSpPr>
      <p:sp>
        <p:nvSpPr>
          <p:cNvPr id="181" name="Google Shape;181;p27"/>
          <p:cNvSpPr/>
          <p:nvPr/>
        </p:nvSpPr>
        <p:spPr>
          <a:xfrm rot="9317387">
            <a:off x="647384" y="-1327179"/>
            <a:ext cx="10401693" cy="8216775"/>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7"/>
          <p:cNvSpPr txBox="1"/>
          <p:nvPr>
            <p:ph type="title"/>
          </p:nvPr>
        </p:nvSpPr>
        <p:spPr>
          <a:xfrm>
            <a:off x="4417813" y="1412300"/>
            <a:ext cx="4004100" cy="1794000"/>
          </a:xfrm>
          <a:prstGeom prst="rect">
            <a:avLst/>
          </a:prstGeom>
        </p:spPr>
        <p:txBody>
          <a:bodyPr anchorCtr="0" anchor="ctr" bIns="91425" lIns="91425" spcFirstLastPara="1" rIns="91425" wrap="square" tIns="91425">
            <a:normAutofit/>
          </a:bodyPr>
          <a:lstStyle>
            <a:lvl1pPr lvl="0" rtl="0" algn="r">
              <a:spcBef>
                <a:spcPts val="0"/>
              </a:spcBef>
              <a:spcAft>
                <a:spcPts val="0"/>
              </a:spcAft>
              <a:buSzPts val="4800"/>
              <a:buNone/>
              <a:defRPr sz="4800"/>
            </a:lvl1pPr>
            <a:lvl2pPr lvl="1" rtl="0" algn="r">
              <a:spcBef>
                <a:spcPts val="0"/>
              </a:spcBef>
              <a:spcAft>
                <a:spcPts val="0"/>
              </a:spcAft>
              <a:buSzPts val="4800"/>
              <a:buNone/>
              <a:defRPr sz="4800"/>
            </a:lvl2pPr>
            <a:lvl3pPr lvl="2" rtl="0" algn="r">
              <a:spcBef>
                <a:spcPts val="0"/>
              </a:spcBef>
              <a:spcAft>
                <a:spcPts val="0"/>
              </a:spcAft>
              <a:buSzPts val="4800"/>
              <a:buNone/>
              <a:defRPr sz="4800"/>
            </a:lvl3pPr>
            <a:lvl4pPr lvl="3" rtl="0" algn="r">
              <a:spcBef>
                <a:spcPts val="0"/>
              </a:spcBef>
              <a:spcAft>
                <a:spcPts val="0"/>
              </a:spcAft>
              <a:buSzPts val="4800"/>
              <a:buNone/>
              <a:defRPr sz="4800"/>
            </a:lvl4pPr>
            <a:lvl5pPr lvl="4" rtl="0" algn="r">
              <a:spcBef>
                <a:spcPts val="0"/>
              </a:spcBef>
              <a:spcAft>
                <a:spcPts val="0"/>
              </a:spcAft>
              <a:buSzPts val="4800"/>
              <a:buNone/>
              <a:defRPr sz="4800"/>
            </a:lvl5pPr>
            <a:lvl6pPr lvl="5" rtl="0" algn="r">
              <a:spcBef>
                <a:spcPts val="0"/>
              </a:spcBef>
              <a:spcAft>
                <a:spcPts val="0"/>
              </a:spcAft>
              <a:buSzPts val="4800"/>
              <a:buNone/>
              <a:defRPr sz="4800"/>
            </a:lvl6pPr>
            <a:lvl7pPr lvl="6" rtl="0" algn="r">
              <a:spcBef>
                <a:spcPts val="0"/>
              </a:spcBef>
              <a:spcAft>
                <a:spcPts val="0"/>
              </a:spcAft>
              <a:buSzPts val="4800"/>
              <a:buNone/>
              <a:defRPr sz="4800"/>
            </a:lvl7pPr>
            <a:lvl8pPr lvl="7" rtl="0" algn="r">
              <a:spcBef>
                <a:spcPts val="0"/>
              </a:spcBef>
              <a:spcAft>
                <a:spcPts val="0"/>
              </a:spcAft>
              <a:buSzPts val="4800"/>
              <a:buNone/>
              <a:defRPr sz="4800"/>
            </a:lvl8pPr>
            <a:lvl9pPr lvl="8" rtl="0" algn="r">
              <a:spcBef>
                <a:spcPts val="0"/>
              </a:spcBef>
              <a:spcAft>
                <a:spcPts val="0"/>
              </a:spcAft>
              <a:buSzPts val="4800"/>
              <a:buNone/>
              <a:defRPr sz="4800"/>
            </a:lvl9pPr>
          </a:lstStyle>
          <a:p/>
        </p:txBody>
      </p:sp>
      <p:sp>
        <p:nvSpPr>
          <p:cNvPr id="183" name="Google Shape;183;p27"/>
          <p:cNvSpPr txBox="1"/>
          <p:nvPr>
            <p:ph idx="1" type="subTitle"/>
          </p:nvPr>
        </p:nvSpPr>
        <p:spPr>
          <a:xfrm>
            <a:off x="4417813" y="3206300"/>
            <a:ext cx="4004100" cy="9438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SzPts val="1000"/>
              <a:buNone/>
              <a:defRPr sz="1400">
                <a:latin typeface="Lato"/>
                <a:ea typeface="Lato"/>
                <a:cs typeface="Lato"/>
                <a:sym typeface="Lato"/>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CUSTOM_31">
    <p:spTree>
      <p:nvGrpSpPr>
        <p:cNvPr id="184" name="Shape 184"/>
        <p:cNvGrpSpPr/>
        <p:nvPr/>
      </p:nvGrpSpPr>
      <p:grpSpPr>
        <a:xfrm>
          <a:off x="0" y="0"/>
          <a:ext cx="0" cy="0"/>
          <a:chOff x="0" y="0"/>
          <a:chExt cx="0" cy="0"/>
        </a:xfrm>
      </p:grpSpPr>
      <p:sp>
        <p:nvSpPr>
          <p:cNvPr id="185" name="Google Shape;185;p28"/>
          <p:cNvSpPr/>
          <p:nvPr/>
        </p:nvSpPr>
        <p:spPr>
          <a:xfrm flipH="1" rot="4990237">
            <a:off x="-2625327" y="-1192315"/>
            <a:ext cx="9529075" cy="7527869"/>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8"/>
          <p:cNvSpPr/>
          <p:nvPr/>
        </p:nvSpPr>
        <p:spPr>
          <a:xfrm flipH="1" rot="-2700000">
            <a:off x="7974369" y="-96299"/>
            <a:ext cx="1889730" cy="1895167"/>
          </a:xfrm>
          <a:custGeom>
            <a:rect b="b" l="l" r="r" t="t"/>
            <a:pathLst>
              <a:path extrusionOk="0" h="59692" w="60946">
                <a:moveTo>
                  <a:pt x="25212" y="1"/>
                </a:moveTo>
                <a:cubicBezTo>
                  <a:pt x="22039" y="1"/>
                  <a:pt x="18925" y="907"/>
                  <a:pt x="16029" y="3020"/>
                </a:cubicBezTo>
                <a:cubicBezTo>
                  <a:pt x="0" y="14714"/>
                  <a:pt x="17631" y="42769"/>
                  <a:pt x="27693" y="52034"/>
                </a:cubicBezTo>
                <a:cubicBezTo>
                  <a:pt x="32185" y="56171"/>
                  <a:pt x="37969" y="59691"/>
                  <a:pt x="43916" y="59691"/>
                </a:cubicBezTo>
                <a:cubicBezTo>
                  <a:pt x="44937" y="59691"/>
                  <a:pt x="45963" y="59587"/>
                  <a:pt x="46988" y="59365"/>
                </a:cubicBezTo>
                <a:cubicBezTo>
                  <a:pt x="53737" y="57900"/>
                  <a:pt x="58589" y="51414"/>
                  <a:pt x="59767" y="44610"/>
                </a:cubicBezTo>
                <a:cubicBezTo>
                  <a:pt x="60946" y="37806"/>
                  <a:pt x="59043" y="30813"/>
                  <a:pt x="56214" y="24514"/>
                </a:cubicBezTo>
                <a:cubicBezTo>
                  <a:pt x="51862" y="14830"/>
                  <a:pt x="38051" y="1"/>
                  <a:pt x="252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8"/>
          <p:cNvSpPr txBox="1"/>
          <p:nvPr>
            <p:ph hasCustomPrompt="1" type="title"/>
          </p:nvPr>
        </p:nvSpPr>
        <p:spPr>
          <a:xfrm>
            <a:off x="734775" y="1584100"/>
            <a:ext cx="5403300" cy="1963500"/>
          </a:xfrm>
          <a:prstGeom prst="rect">
            <a:avLst/>
          </a:prstGeom>
        </p:spPr>
        <p:txBody>
          <a:bodyPr anchorCtr="0" anchor="b" bIns="91425" lIns="91425" spcFirstLastPara="1" rIns="91425" wrap="square" tIns="91425">
            <a:normAutofit/>
          </a:bodyPr>
          <a:lstStyle>
            <a:lvl1pPr lvl="0" rtl="0">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88" name="Google Shape;188;p28"/>
          <p:cNvSpPr txBox="1"/>
          <p:nvPr>
            <p:ph idx="1" type="body"/>
          </p:nvPr>
        </p:nvSpPr>
        <p:spPr>
          <a:xfrm>
            <a:off x="734775" y="3630200"/>
            <a:ext cx="5403300" cy="13008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32">
    <p:spTree>
      <p:nvGrpSpPr>
        <p:cNvPr id="189" name="Shape 189"/>
        <p:cNvGrpSpPr/>
        <p:nvPr/>
      </p:nvGrpSpPr>
      <p:grpSpPr>
        <a:xfrm>
          <a:off x="0" y="0"/>
          <a:ext cx="0" cy="0"/>
          <a:chOff x="0" y="0"/>
          <a:chExt cx="0" cy="0"/>
        </a:xfrm>
      </p:grpSpPr>
      <p:sp>
        <p:nvSpPr>
          <p:cNvPr id="190" name="Google Shape;190;p29"/>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191" name="Google Shape;191;p29"/>
          <p:cNvSpPr txBox="1"/>
          <p:nvPr>
            <p:ph hasCustomPrompt="1" idx="2" type="title"/>
          </p:nvPr>
        </p:nvSpPr>
        <p:spPr>
          <a:xfrm>
            <a:off x="734776" y="2201125"/>
            <a:ext cx="2256000" cy="467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b="0" sz="5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92" name="Google Shape;192;p29"/>
          <p:cNvSpPr txBox="1"/>
          <p:nvPr>
            <p:ph idx="3" type="ctrTitle"/>
          </p:nvPr>
        </p:nvSpPr>
        <p:spPr>
          <a:xfrm>
            <a:off x="734775" y="2668225"/>
            <a:ext cx="22560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93" name="Google Shape;193;p29"/>
          <p:cNvSpPr txBox="1"/>
          <p:nvPr>
            <p:ph idx="1" type="subTitle"/>
          </p:nvPr>
        </p:nvSpPr>
        <p:spPr>
          <a:xfrm>
            <a:off x="734775" y="3005322"/>
            <a:ext cx="22560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194" name="Google Shape;194;p29"/>
          <p:cNvSpPr txBox="1"/>
          <p:nvPr>
            <p:ph hasCustomPrompt="1" idx="4" type="title"/>
          </p:nvPr>
        </p:nvSpPr>
        <p:spPr>
          <a:xfrm>
            <a:off x="3444001" y="2246475"/>
            <a:ext cx="2256000" cy="467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b="0" sz="5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95" name="Google Shape;195;p29"/>
          <p:cNvSpPr txBox="1"/>
          <p:nvPr>
            <p:ph idx="5" type="ctrTitle"/>
          </p:nvPr>
        </p:nvSpPr>
        <p:spPr>
          <a:xfrm>
            <a:off x="3444001" y="2713578"/>
            <a:ext cx="22560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96" name="Google Shape;196;p29"/>
          <p:cNvSpPr txBox="1"/>
          <p:nvPr>
            <p:ph idx="6" type="subTitle"/>
          </p:nvPr>
        </p:nvSpPr>
        <p:spPr>
          <a:xfrm>
            <a:off x="3444001" y="3050672"/>
            <a:ext cx="22560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197" name="Google Shape;197;p29"/>
          <p:cNvSpPr txBox="1"/>
          <p:nvPr>
            <p:ph hasCustomPrompt="1" idx="7" type="title"/>
          </p:nvPr>
        </p:nvSpPr>
        <p:spPr>
          <a:xfrm>
            <a:off x="6153225" y="2201125"/>
            <a:ext cx="2256000" cy="467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b="0" sz="5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98" name="Google Shape;198;p29"/>
          <p:cNvSpPr txBox="1"/>
          <p:nvPr>
            <p:ph idx="8" type="ctrTitle"/>
          </p:nvPr>
        </p:nvSpPr>
        <p:spPr>
          <a:xfrm>
            <a:off x="6153230" y="2668228"/>
            <a:ext cx="22560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199" name="Google Shape;199;p29"/>
          <p:cNvSpPr txBox="1"/>
          <p:nvPr>
            <p:ph idx="9" type="subTitle"/>
          </p:nvPr>
        </p:nvSpPr>
        <p:spPr>
          <a:xfrm>
            <a:off x="6153230" y="3005322"/>
            <a:ext cx="22560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200" name="Google Shape;200;p29"/>
          <p:cNvSpPr/>
          <p:nvPr/>
        </p:nvSpPr>
        <p:spPr>
          <a:xfrm rot="-4578298">
            <a:off x="-1439950" y="-697248"/>
            <a:ext cx="3097727" cy="2447350"/>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9"/>
          <p:cNvSpPr/>
          <p:nvPr/>
        </p:nvSpPr>
        <p:spPr>
          <a:xfrm>
            <a:off x="-133177" y="4184089"/>
            <a:ext cx="979555" cy="959400"/>
          </a:xfrm>
          <a:custGeom>
            <a:rect b="b" l="l" r="r" t="t"/>
            <a:pathLst>
              <a:path extrusionOk="0" h="59692" w="60946">
                <a:moveTo>
                  <a:pt x="25212" y="1"/>
                </a:moveTo>
                <a:cubicBezTo>
                  <a:pt x="22039" y="1"/>
                  <a:pt x="18925" y="907"/>
                  <a:pt x="16029" y="3020"/>
                </a:cubicBezTo>
                <a:cubicBezTo>
                  <a:pt x="0" y="14714"/>
                  <a:pt x="17631" y="42769"/>
                  <a:pt x="27693" y="52034"/>
                </a:cubicBezTo>
                <a:cubicBezTo>
                  <a:pt x="32185" y="56171"/>
                  <a:pt x="37969" y="59691"/>
                  <a:pt x="43916" y="59691"/>
                </a:cubicBezTo>
                <a:cubicBezTo>
                  <a:pt x="44937" y="59691"/>
                  <a:pt x="45963" y="59587"/>
                  <a:pt x="46988" y="59365"/>
                </a:cubicBezTo>
                <a:cubicBezTo>
                  <a:pt x="53737" y="57900"/>
                  <a:pt x="58589" y="51414"/>
                  <a:pt x="59767" y="44610"/>
                </a:cubicBezTo>
                <a:cubicBezTo>
                  <a:pt x="60946" y="37806"/>
                  <a:pt x="59043" y="30813"/>
                  <a:pt x="56214" y="24514"/>
                </a:cubicBezTo>
                <a:cubicBezTo>
                  <a:pt x="51862" y="14830"/>
                  <a:pt x="38051" y="1"/>
                  <a:pt x="252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9"/>
          <p:cNvSpPr/>
          <p:nvPr/>
        </p:nvSpPr>
        <p:spPr>
          <a:xfrm rot="-7011754">
            <a:off x="6408479" y="2717544"/>
            <a:ext cx="6263851" cy="4948861"/>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33">
    <p:spTree>
      <p:nvGrpSpPr>
        <p:cNvPr id="203" name="Shape 203"/>
        <p:cNvGrpSpPr/>
        <p:nvPr/>
      </p:nvGrpSpPr>
      <p:grpSpPr>
        <a:xfrm>
          <a:off x="0" y="0"/>
          <a:ext cx="0" cy="0"/>
          <a:chOff x="0" y="0"/>
          <a:chExt cx="0" cy="0"/>
        </a:xfrm>
      </p:grpSpPr>
      <p:sp>
        <p:nvSpPr>
          <p:cNvPr id="204" name="Google Shape;204;p30"/>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05" name="Google Shape;205;p30"/>
          <p:cNvSpPr txBox="1"/>
          <p:nvPr>
            <p:ph hasCustomPrompt="1" idx="2" type="title"/>
          </p:nvPr>
        </p:nvSpPr>
        <p:spPr>
          <a:xfrm>
            <a:off x="734771" y="2189788"/>
            <a:ext cx="1684500" cy="467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b="0" sz="5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6" name="Google Shape;206;p30"/>
          <p:cNvSpPr txBox="1"/>
          <p:nvPr>
            <p:ph idx="3" type="ctrTitle"/>
          </p:nvPr>
        </p:nvSpPr>
        <p:spPr>
          <a:xfrm>
            <a:off x="734775" y="2656888"/>
            <a:ext cx="1684500" cy="4710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07" name="Google Shape;207;p30"/>
          <p:cNvSpPr txBox="1"/>
          <p:nvPr>
            <p:ph idx="1" type="subTitle"/>
          </p:nvPr>
        </p:nvSpPr>
        <p:spPr>
          <a:xfrm>
            <a:off x="734775" y="2993980"/>
            <a:ext cx="1684500" cy="510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208" name="Google Shape;208;p30"/>
          <p:cNvSpPr txBox="1"/>
          <p:nvPr>
            <p:ph hasCustomPrompt="1" idx="4" type="title"/>
          </p:nvPr>
        </p:nvSpPr>
        <p:spPr>
          <a:xfrm>
            <a:off x="2739146" y="2189788"/>
            <a:ext cx="1684500" cy="467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b="0" sz="5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9" name="Google Shape;209;p30"/>
          <p:cNvSpPr txBox="1"/>
          <p:nvPr>
            <p:ph idx="5" type="ctrTitle"/>
          </p:nvPr>
        </p:nvSpPr>
        <p:spPr>
          <a:xfrm>
            <a:off x="2739150" y="2656888"/>
            <a:ext cx="16845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10" name="Google Shape;210;p30"/>
          <p:cNvSpPr txBox="1"/>
          <p:nvPr>
            <p:ph idx="6" type="subTitle"/>
          </p:nvPr>
        </p:nvSpPr>
        <p:spPr>
          <a:xfrm>
            <a:off x="2739150" y="2993980"/>
            <a:ext cx="16845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211" name="Google Shape;211;p30"/>
          <p:cNvSpPr txBox="1"/>
          <p:nvPr>
            <p:ph hasCustomPrompt="1" idx="7" type="title"/>
          </p:nvPr>
        </p:nvSpPr>
        <p:spPr>
          <a:xfrm>
            <a:off x="4743521" y="2189788"/>
            <a:ext cx="1684500" cy="467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b="0" sz="5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12" name="Google Shape;212;p30"/>
          <p:cNvSpPr txBox="1"/>
          <p:nvPr>
            <p:ph idx="8" type="ctrTitle"/>
          </p:nvPr>
        </p:nvSpPr>
        <p:spPr>
          <a:xfrm>
            <a:off x="4743525" y="2656888"/>
            <a:ext cx="16845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13" name="Google Shape;213;p30"/>
          <p:cNvSpPr txBox="1"/>
          <p:nvPr>
            <p:ph idx="9" type="subTitle"/>
          </p:nvPr>
        </p:nvSpPr>
        <p:spPr>
          <a:xfrm>
            <a:off x="4743525" y="2993980"/>
            <a:ext cx="16845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214" name="Google Shape;214;p30"/>
          <p:cNvSpPr txBox="1"/>
          <p:nvPr>
            <p:ph hasCustomPrompt="1" idx="13" type="title"/>
          </p:nvPr>
        </p:nvSpPr>
        <p:spPr>
          <a:xfrm>
            <a:off x="6747896" y="2189788"/>
            <a:ext cx="1684500" cy="4671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b="0" sz="5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15" name="Google Shape;215;p30"/>
          <p:cNvSpPr txBox="1"/>
          <p:nvPr>
            <p:ph idx="14" type="ctrTitle"/>
          </p:nvPr>
        </p:nvSpPr>
        <p:spPr>
          <a:xfrm>
            <a:off x="6747900" y="2656888"/>
            <a:ext cx="16845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16" name="Google Shape;216;p30"/>
          <p:cNvSpPr txBox="1"/>
          <p:nvPr>
            <p:ph idx="15" type="subTitle"/>
          </p:nvPr>
        </p:nvSpPr>
        <p:spPr>
          <a:xfrm>
            <a:off x="6747900" y="2993980"/>
            <a:ext cx="16845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217" name="Google Shape;217;p30"/>
          <p:cNvSpPr/>
          <p:nvPr/>
        </p:nvSpPr>
        <p:spPr>
          <a:xfrm rot="-9262493">
            <a:off x="-1983754" y="3558519"/>
            <a:ext cx="4979555" cy="393354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0"/>
          <p:cNvSpPr/>
          <p:nvPr/>
        </p:nvSpPr>
        <p:spPr>
          <a:xfrm rot="-9262493">
            <a:off x="7064996" y="-41931"/>
            <a:ext cx="4979555" cy="393354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accent4"/>
        </a:solidFill>
      </p:bgPr>
    </p:bg>
    <p:spTree>
      <p:nvGrpSpPr>
        <p:cNvPr id="23" name="Shape 23"/>
        <p:cNvGrpSpPr/>
        <p:nvPr/>
      </p:nvGrpSpPr>
      <p:grpSpPr>
        <a:xfrm>
          <a:off x="0" y="0"/>
          <a:ext cx="0" cy="0"/>
          <a:chOff x="0" y="0"/>
          <a:chExt cx="0" cy="0"/>
        </a:xfrm>
      </p:grpSpPr>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5" name="Google Shape;25;p4"/>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6" name="Google Shape;26;p4"/>
          <p:cNvSpPr txBox="1"/>
          <p:nvPr>
            <p:ph idx="1" type="body"/>
          </p:nvPr>
        </p:nvSpPr>
        <p:spPr>
          <a:xfrm>
            <a:off x="1555650" y="1407250"/>
            <a:ext cx="6032700" cy="2934300"/>
          </a:xfrm>
          <a:prstGeom prst="rect">
            <a:avLst/>
          </a:prstGeom>
        </p:spPr>
        <p:txBody>
          <a:bodyPr anchorCtr="0" anchor="t" bIns="91425" lIns="91425" spcFirstLastPara="1" rIns="91425" wrap="square" tIns="91425">
            <a:normAutofit/>
          </a:bodyPr>
          <a:lstStyle>
            <a:lvl1pPr indent="-304800" lvl="0" marL="457200" rtl="0">
              <a:lnSpc>
                <a:spcPct val="100000"/>
              </a:lnSpc>
              <a:spcBef>
                <a:spcPts val="0"/>
              </a:spcBef>
              <a:spcAft>
                <a:spcPts val="0"/>
              </a:spcAft>
              <a:buClr>
                <a:srgbClr val="434343"/>
              </a:buClr>
              <a:buSzPts val="1200"/>
              <a:buFont typeface="Anaheim"/>
              <a:buChar char="●"/>
              <a:defRPr sz="1000">
                <a:solidFill>
                  <a:schemeClr val="accent1"/>
                </a:solidFill>
                <a:latin typeface="Lato"/>
                <a:ea typeface="Lato"/>
                <a:cs typeface="Lato"/>
                <a:sym typeface="Lato"/>
              </a:defRPr>
            </a:lvl1pPr>
            <a:lvl2pPr indent="-304800" lvl="1" marL="914400" rtl="0">
              <a:lnSpc>
                <a:spcPct val="115000"/>
              </a:lnSpc>
              <a:spcBef>
                <a:spcPts val="1600"/>
              </a:spcBef>
              <a:spcAft>
                <a:spcPts val="0"/>
              </a:spcAft>
              <a:buClr>
                <a:srgbClr val="434343"/>
              </a:buClr>
              <a:buSzPts val="1200"/>
              <a:buFont typeface="Roboto Condensed"/>
              <a:buChar char="○"/>
              <a:defRPr sz="900">
                <a:solidFill>
                  <a:schemeClr val="accent1"/>
                </a:solidFill>
                <a:latin typeface="Lato Light"/>
                <a:ea typeface="Lato Light"/>
                <a:cs typeface="Lato Light"/>
                <a:sym typeface="Lato Light"/>
              </a:defRPr>
            </a:lvl2pPr>
            <a:lvl3pPr indent="-304800" lvl="2" marL="1371600" rtl="0">
              <a:lnSpc>
                <a:spcPct val="115000"/>
              </a:lnSpc>
              <a:spcBef>
                <a:spcPts val="1600"/>
              </a:spcBef>
              <a:spcAft>
                <a:spcPts val="0"/>
              </a:spcAft>
              <a:buClr>
                <a:srgbClr val="434343"/>
              </a:buClr>
              <a:buSzPts val="1200"/>
              <a:buFont typeface="Roboto Condensed"/>
              <a:buChar char="■"/>
              <a:defRPr sz="900">
                <a:solidFill>
                  <a:schemeClr val="accent1"/>
                </a:solidFill>
                <a:latin typeface="Lato Light"/>
                <a:ea typeface="Lato Light"/>
                <a:cs typeface="Lato Light"/>
                <a:sym typeface="Lato Light"/>
              </a:defRPr>
            </a:lvl3pPr>
            <a:lvl4pPr indent="-304800" lvl="3" marL="1828800" rtl="0">
              <a:lnSpc>
                <a:spcPct val="115000"/>
              </a:lnSpc>
              <a:spcBef>
                <a:spcPts val="1600"/>
              </a:spcBef>
              <a:spcAft>
                <a:spcPts val="0"/>
              </a:spcAft>
              <a:buClr>
                <a:srgbClr val="434343"/>
              </a:buClr>
              <a:buSzPts val="1200"/>
              <a:buFont typeface="Roboto Condensed"/>
              <a:buChar char="●"/>
              <a:defRPr sz="900">
                <a:solidFill>
                  <a:schemeClr val="accent1"/>
                </a:solidFill>
                <a:latin typeface="Lato Light"/>
                <a:ea typeface="Lato Light"/>
                <a:cs typeface="Lato Light"/>
                <a:sym typeface="Lato Light"/>
              </a:defRPr>
            </a:lvl4pPr>
            <a:lvl5pPr indent="-304800" lvl="4" marL="2286000" rtl="0">
              <a:lnSpc>
                <a:spcPct val="115000"/>
              </a:lnSpc>
              <a:spcBef>
                <a:spcPts val="1600"/>
              </a:spcBef>
              <a:spcAft>
                <a:spcPts val="0"/>
              </a:spcAft>
              <a:buClr>
                <a:srgbClr val="434343"/>
              </a:buClr>
              <a:buSzPts val="1200"/>
              <a:buFont typeface="Roboto Condensed"/>
              <a:buChar char="○"/>
              <a:defRPr sz="900">
                <a:solidFill>
                  <a:schemeClr val="accent1"/>
                </a:solidFill>
                <a:latin typeface="Lato Light"/>
                <a:ea typeface="Lato Light"/>
                <a:cs typeface="Lato Light"/>
                <a:sym typeface="Lato Light"/>
              </a:defRPr>
            </a:lvl5pPr>
            <a:lvl6pPr indent="-304800" lvl="5" marL="2743200" rtl="0">
              <a:lnSpc>
                <a:spcPct val="115000"/>
              </a:lnSpc>
              <a:spcBef>
                <a:spcPts val="1600"/>
              </a:spcBef>
              <a:spcAft>
                <a:spcPts val="0"/>
              </a:spcAft>
              <a:buClr>
                <a:srgbClr val="434343"/>
              </a:buClr>
              <a:buSzPts val="1200"/>
              <a:buFont typeface="Roboto Condensed"/>
              <a:buChar char="■"/>
              <a:defRPr sz="900">
                <a:solidFill>
                  <a:schemeClr val="accent1"/>
                </a:solidFill>
                <a:latin typeface="Lato Light"/>
                <a:ea typeface="Lato Light"/>
                <a:cs typeface="Lato Light"/>
                <a:sym typeface="Lato Light"/>
              </a:defRPr>
            </a:lvl6pPr>
            <a:lvl7pPr indent="-304800" lvl="6" marL="3200400" rtl="0">
              <a:lnSpc>
                <a:spcPct val="115000"/>
              </a:lnSpc>
              <a:spcBef>
                <a:spcPts val="1600"/>
              </a:spcBef>
              <a:spcAft>
                <a:spcPts val="0"/>
              </a:spcAft>
              <a:buClr>
                <a:srgbClr val="434343"/>
              </a:buClr>
              <a:buSzPts val="1200"/>
              <a:buFont typeface="Roboto Condensed"/>
              <a:buChar char="●"/>
              <a:defRPr sz="900">
                <a:solidFill>
                  <a:schemeClr val="accent1"/>
                </a:solidFill>
                <a:latin typeface="Lato Light"/>
                <a:ea typeface="Lato Light"/>
                <a:cs typeface="Lato Light"/>
                <a:sym typeface="Lato Light"/>
              </a:defRPr>
            </a:lvl7pPr>
            <a:lvl8pPr indent="-304800" lvl="7" marL="3657600" rtl="0">
              <a:lnSpc>
                <a:spcPct val="115000"/>
              </a:lnSpc>
              <a:spcBef>
                <a:spcPts val="1600"/>
              </a:spcBef>
              <a:spcAft>
                <a:spcPts val="0"/>
              </a:spcAft>
              <a:buClr>
                <a:srgbClr val="434343"/>
              </a:buClr>
              <a:buSzPts val="1200"/>
              <a:buFont typeface="Roboto Condensed"/>
              <a:buChar char="○"/>
              <a:defRPr sz="900">
                <a:solidFill>
                  <a:schemeClr val="accent1"/>
                </a:solidFill>
                <a:latin typeface="Lato Light"/>
                <a:ea typeface="Lato Light"/>
                <a:cs typeface="Lato Light"/>
                <a:sym typeface="Lato Light"/>
              </a:defRPr>
            </a:lvl8pPr>
            <a:lvl9pPr indent="-304800" lvl="8" marL="4114800" rtl="0">
              <a:lnSpc>
                <a:spcPct val="115000"/>
              </a:lnSpc>
              <a:spcBef>
                <a:spcPts val="1600"/>
              </a:spcBef>
              <a:spcAft>
                <a:spcPts val="1600"/>
              </a:spcAft>
              <a:buClr>
                <a:srgbClr val="434343"/>
              </a:buClr>
              <a:buSzPts val="1200"/>
              <a:buFont typeface="Roboto Condensed"/>
              <a:buChar char="■"/>
              <a:defRPr sz="900">
                <a:solidFill>
                  <a:schemeClr val="accent1"/>
                </a:solidFill>
                <a:latin typeface="Lato Light"/>
                <a:ea typeface="Lato Light"/>
                <a:cs typeface="Lato Light"/>
                <a:sym typeface="Lato Light"/>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5">
    <p:spTree>
      <p:nvGrpSpPr>
        <p:cNvPr id="219" name="Shape 219"/>
        <p:cNvGrpSpPr/>
        <p:nvPr/>
      </p:nvGrpSpPr>
      <p:grpSpPr>
        <a:xfrm>
          <a:off x="0" y="0"/>
          <a:ext cx="0" cy="0"/>
          <a:chOff x="0" y="0"/>
          <a:chExt cx="0" cy="0"/>
        </a:xfrm>
      </p:grpSpPr>
      <p:sp>
        <p:nvSpPr>
          <p:cNvPr id="220" name="Google Shape;220;p31"/>
          <p:cNvSpPr txBox="1"/>
          <p:nvPr>
            <p:ph type="title"/>
          </p:nvPr>
        </p:nvSpPr>
        <p:spPr>
          <a:xfrm>
            <a:off x="1203900" y="430658"/>
            <a:ext cx="67362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rhee Columns 1">
  <p:cSld name="CUSTOM_6">
    <p:spTree>
      <p:nvGrpSpPr>
        <p:cNvPr id="221" name="Shape 221"/>
        <p:cNvGrpSpPr/>
        <p:nvPr/>
      </p:nvGrpSpPr>
      <p:grpSpPr>
        <a:xfrm>
          <a:off x="0" y="0"/>
          <a:ext cx="0" cy="0"/>
          <a:chOff x="0" y="0"/>
          <a:chExt cx="0" cy="0"/>
        </a:xfrm>
      </p:grpSpPr>
      <p:sp>
        <p:nvSpPr>
          <p:cNvPr id="222" name="Google Shape;222;p32"/>
          <p:cNvSpPr/>
          <p:nvPr/>
        </p:nvSpPr>
        <p:spPr>
          <a:xfrm rot="-5980162">
            <a:off x="4160338" y="35175"/>
            <a:ext cx="6263754" cy="494861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32"/>
          <p:cNvSpPr/>
          <p:nvPr/>
        </p:nvSpPr>
        <p:spPr>
          <a:xfrm rot="2700000">
            <a:off x="-965314" y="-96299"/>
            <a:ext cx="1889730" cy="1895167"/>
          </a:xfrm>
          <a:custGeom>
            <a:rect b="b" l="l" r="r" t="t"/>
            <a:pathLst>
              <a:path extrusionOk="0" h="59692" w="60946">
                <a:moveTo>
                  <a:pt x="25212" y="1"/>
                </a:moveTo>
                <a:cubicBezTo>
                  <a:pt x="22039" y="1"/>
                  <a:pt x="18925" y="907"/>
                  <a:pt x="16029" y="3020"/>
                </a:cubicBezTo>
                <a:cubicBezTo>
                  <a:pt x="0" y="14714"/>
                  <a:pt x="17631" y="42769"/>
                  <a:pt x="27693" y="52034"/>
                </a:cubicBezTo>
                <a:cubicBezTo>
                  <a:pt x="32185" y="56171"/>
                  <a:pt x="37969" y="59691"/>
                  <a:pt x="43916" y="59691"/>
                </a:cubicBezTo>
                <a:cubicBezTo>
                  <a:pt x="44937" y="59691"/>
                  <a:pt x="45963" y="59587"/>
                  <a:pt x="46988" y="59365"/>
                </a:cubicBezTo>
                <a:cubicBezTo>
                  <a:pt x="53737" y="57900"/>
                  <a:pt x="58589" y="51414"/>
                  <a:pt x="59767" y="44610"/>
                </a:cubicBezTo>
                <a:cubicBezTo>
                  <a:pt x="60946" y="37806"/>
                  <a:pt x="59043" y="30813"/>
                  <a:pt x="56214" y="24514"/>
                </a:cubicBezTo>
                <a:cubicBezTo>
                  <a:pt x="51862" y="14830"/>
                  <a:pt x="38051" y="1"/>
                  <a:pt x="252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2"/>
          <p:cNvSpPr txBox="1"/>
          <p:nvPr>
            <p:ph type="ctrTitle"/>
          </p:nvPr>
        </p:nvSpPr>
        <p:spPr>
          <a:xfrm>
            <a:off x="1179750" y="1595100"/>
            <a:ext cx="3201300" cy="4710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b="0" sz="1400"/>
            </a:lvl1pPr>
            <a:lvl2pPr lvl="1" rtl="0">
              <a:spcBef>
                <a:spcPts val="0"/>
              </a:spcBef>
              <a:spcAft>
                <a:spcPts val="0"/>
              </a:spcAft>
              <a:buSzPts val="1400"/>
              <a:buNone/>
              <a:defRPr b="0" sz="1400"/>
            </a:lvl2pPr>
            <a:lvl3pPr lvl="2" rtl="0">
              <a:spcBef>
                <a:spcPts val="0"/>
              </a:spcBef>
              <a:spcAft>
                <a:spcPts val="0"/>
              </a:spcAft>
              <a:buSzPts val="1400"/>
              <a:buNone/>
              <a:defRPr b="0" sz="1400"/>
            </a:lvl3pPr>
            <a:lvl4pPr lvl="3" rtl="0">
              <a:spcBef>
                <a:spcPts val="0"/>
              </a:spcBef>
              <a:spcAft>
                <a:spcPts val="0"/>
              </a:spcAft>
              <a:buSzPts val="1400"/>
              <a:buNone/>
              <a:defRPr b="0" sz="1400"/>
            </a:lvl4pPr>
            <a:lvl5pPr lvl="4" rtl="0">
              <a:spcBef>
                <a:spcPts val="0"/>
              </a:spcBef>
              <a:spcAft>
                <a:spcPts val="0"/>
              </a:spcAft>
              <a:buSzPts val="1400"/>
              <a:buNone/>
              <a:defRPr b="0" sz="1400"/>
            </a:lvl5pPr>
            <a:lvl6pPr lvl="5" rtl="0">
              <a:spcBef>
                <a:spcPts val="0"/>
              </a:spcBef>
              <a:spcAft>
                <a:spcPts val="0"/>
              </a:spcAft>
              <a:buSzPts val="1400"/>
              <a:buNone/>
              <a:defRPr b="0" sz="1400"/>
            </a:lvl6pPr>
            <a:lvl7pPr lvl="6" rtl="0">
              <a:spcBef>
                <a:spcPts val="0"/>
              </a:spcBef>
              <a:spcAft>
                <a:spcPts val="0"/>
              </a:spcAft>
              <a:buSzPts val="1400"/>
              <a:buNone/>
              <a:defRPr b="0" sz="1400"/>
            </a:lvl7pPr>
            <a:lvl8pPr lvl="7" rtl="0">
              <a:spcBef>
                <a:spcPts val="0"/>
              </a:spcBef>
              <a:spcAft>
                <a:spcPts val="0"/>
              </a:spcAft>
              <a:buSzPts val="1400"/>
              <a:buNone/>
              <a:defRPr b="0" sz="1400"/>
            </a:lvl8pPr>
            <a:lvl9pPr lvl="8" rtl="0">
              <a:spcBef>
                <a:spcPts val="0"/>
              </a:spcBef>
              <a:spcAft>
                <a:spcPts val="0"/>
              </a:spcAft>
              <a:buSzPts val="1400"/>
              <a:buNone/>
              <a:defRPr b="0" sz="1400"/>
            </a:lvl9pPr>
          </a:lstStyle>
          <a:p/>
        </p:txBody>
      </p:sp>
      <p:sp>
        <p:nvSpPr>
          <p:cNvPr id="225" name="Google Shape;225;p32"/>
          <p:cNvSpPr txBox="1"/>
          <p:nvPr>
            <p:ph idx="1" type="subTitle"/>
          </p:nvPr>
        </p:nvSpPr>
        <p:spPr>
          <a:xfrm>
            <a:off x="1179750" y="1993550"/>
            <a:ext cx="3584100" cy="510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000"/>
              <a:buFont typeface="Lato"/>
              <a:buNone/>
              <a:defRPr sz="1400">
                <a:latin typeface="Lato"/>
                <a:ea typeface="Lato"/>
                <a:cs typeface="Lato"/>
                <a:sym typeface="Lato"/>
              </a:defRPr>
            </a:lvl1pPr>
            <a:lvl2pPr lvl="1" rtl="0">
              <a:lnSpc>
                <a:spcPct val="100000"/>
              </a:lnSpc>
              <a:spcBef>
                <a:spcPts val="0"/>
              </a:spcBef>
              <a:spcAft>
                <a:spcPts val="0"/>
              </a:spcAft>
              <a:buSzPts val="1000"/>
              <a:buFont typeface="Lato"/>
              <a:buNone/>
              <a:defRPr sz="1000">
                <a:latin typeface="Lato"/>
                <a:ea typeface="Lato"/>
                <a:cs typeface="Lato"/>
                <a:sym typeface="Lato"/>
              </a:defRPr>
            </a:lvl2pPr>
            <a:lvl3pPr lvl="2" rtl="0">
              <a:lnSpc>
                <a:spcPct val="100000"/>
              </a:lnSpc>
              <a:spcBef>
                <a:spcPts val="0"/>
              </a:spcBef>
              <a:spcAft>
                <a:spcPts val="0"/>
              </a:spcAft>
              <a:buSzPts val="1000"/>
              <a:buFont typeface="Lato"/>
              <a:buNone/>
              <a:defRPr sz="1000">
                <a:latin typeface="Lato"/>
                <a:ea typeface="Lato"/>
                <a:cs typeface="Lato"/>
                <a:sym typeface="Lato"/>
              </a:defRPr>
            </a:lvl3pPr>
            <a:lvl4pPr lvl="3" rtl="0">
              <a:lnSpc>
                <a:spcPct val="100000"/>
              </a:lnSpc>
              <a:spcBef>
                <a:spcPts val="0"/>
              </a:spcBef>
              <a:spcAft>
                <a:spcPts val="0"/>
              </a:spcAft>
              <a:buSzPts val="1000"/>
              <a:buFont typeface="Lato"/>
              <a:buNone/>
              <a:defRPr sz="1000">
                <a:latin typeface="Lato"/>
                <a:ea typeface="Lato"/>
                <a:cs typeface="Lato"/>
                <a:sym typeface="Lato"/>
              </a:defRPr>
            </a:lvl4pPr>
            <a:lvl5pPr lvl="4" rtl="0">
              <a:lnSpc>
                <a:spcPct val="100000"/>
              </a:lnSpc>
              <a:spcBef>
                <a:spcPts val="0"/>
              </a:spcBef>
              <a:spcAft>
                <a:spcPts val="0"/>
              </a:spcAft>
              <a:buSzPts val="1000"/>
              <a:buFont typeface="Lato"/>
              <a:buNone/>
              <a:defRPr sz="1000">
                <a:latin typeface="Lato"/>
                <a:ea typeface="Lato"/>
                <a:cs typeface="Lato"/>
                <a:sym typeface="Lato"/>
              </a:defRPr>
            </a:lvl5pPr>
            <a:lvl6pPr lvl="5" rtl="0">
              <a:lnSpc>
                <a:spcPct val="100000"/>
              </a:lnSpc>
              <a:spcBef>
                <a:spcPts val="0"/>
              </a:spcBef>
              <a:spcAft>
                <a:spcPts val="0"/>
              </a:spcAft>
              <a:buSzPts val="1000"/>
              <a:buFont typeface="Lato"/>
              <a:buNone/>
              <a:defRPr sz="1000">
                <a:latin typeface="Lato"/>
                <a:ea typeface="Lato"/>
                <a:cs typeface="Lato"/>
                <a:sym typeface="Lato"/>
              </a:defRPr>
            </a:lvl6pPr>
            <a:lvl7pPr lvl="6" rtl="0">
              <a:lnSpc>
                <a:spcPct val="100000"/>
              </a:lnSpc>
              <a:spcBef>
                <a:spcPts val="0"/>
              </a:spcBef>
              <a:spcAft>
                <a:spcPts val="0"/>
              </a:spcAft>
              <a:buSzPts val="1000"/>
              <a:buFont typeface="Lato"/>
              <a:buNone/>
              <a:defRPr sz="1000">
                <a:latin typeface="Lato"/>
                <a:ea typeface="Lato"/>
                <a:cs typeface="Lato"/>
                <a:sym typeface="Lato"/>
              </a:defRPr>
            </a:lvl7pPr>
            <a:lvl8pPr lvl="7" rtl="0">
              <a:lnSpc>
                <a:spcPct val="100000"/>
              </a:lnSpc>
              <a:spcBef>
                <a:spcPts val="0"/>
              </a:spcBef>
              <a:spcAft>
                <a:spcPts val="0"/>
              </a:spcAft>
              <a:buSzPts val="1000"/>
              <a:buFont typeface="Lato"/>
              <a:buNone/>
              <a:defRPr sz="1000">
                <a:latin typeface="Lato"/>
                <a:ea typeface="Lato"/>
                <a:cs typeface="Lato"/>
                <a:sym typeface="Lato"/>
              </a:defRPr>
            </a:lvl8pPr>
            <a:lvl9pPr lvl="8" rtl="0">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26" name="Google Shape;226;p32"/>
          <p:cNvSpPr txBox="1"/>
          <p:nvPr>
            <p:ph idx="2"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27" name="Google Shape;227;p32"/>
          <p:cNvSpPr txBox="1"/>
          <p:nvPr>
            <p:ph idx="3" type="ctrTitle"/>
          </p:nvPr>
        </p:nvSpPr>
        <p:spPr>
          <a:xfrm>
            <a:off x="1179750" y="2598525"/>
            <a:ext cx="3201300" cy="4710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b="0" sz="1400"/>
            </a:lvl1pPr>
            <a:lvl2pPr lvl="1" rtl="0">
              <a:spcBef>
                <a:spcPts val="0"/>
              </a:spcBef>
              <a:spcAft>
                <a:spcPts val="0"/>
              </a:spcAft>
              <a:buSzPts val="1400"/>
              <a:buNone/>
              <a:defRPr b="0" sz="1400"/>
            </a:lvl2pPr>
            <a:lvl3pPr lvl="2" rtl="0">
              <a:spcBef>
                <a:spcPts val="0"/>
              </a:spcBef>
              <a:spcAft>
                <a:spcPts val="0"/>
              </a:spcAft>
              <a:buSzPts val="1400"/>
              <a:buNone/>
              <a:defRPr b="0" sz="1400"/>
            </a:lvl3pPr>
            <a:lvl4pPr lvl="3" rtl="0">
              <a:spcBef>
                <a:spcPts val="0"/>
              </a:spcBef>
              <a:spcAft>
                <a:spcPts val="0"/>
              </a:spcAft>
              <a:buSzPts val="1400"/>
              <a:buNone/>
              <a:defRPr b="0" sz="1400"/>
            </a:lvl4pPr>
            <a:lvl5pPr lvl="4" rtl="0">
              <a:spcBef>
                <a:spcPts val="0"/>
              </a:spcBef>
              <a:spcAft>
                <a:spcPts val="0"/>
              </a:spcAft>
              <a:buSzPts val="1400"/>
              <a:buNone/>
              <a:defRPr b="0" sz="1400"/>
            </a:lvl5pPr>
            <a:lvl6pPr lvl="5" rtl="0">
              <a:spcBef>
                <a:spcPts val="0"/>
              </a:spcBef>
              <a:spcAft>
                <a:spcPts val="0"/>
              </a:spcAft>
              <a:buSzPts val="1400"/>
              <a:buNone/>
              <a:defRPr b="0" sz="1400"/>
            </a:lvl6pPr>
            <a:lvl7pPr lvl="6" rtl="0">
              <a:spcBef>
                <a:spcPts val="0"/>
              </a:spcBef>
              <a:spcAft>
                <a:spcPts val="0"/>
              </a:spcAft>
              <a:buSzPts val="1400"/>
              <a:buNone/>
              <a:defRPr b="0" sz="1400"/>
            </a:lvl7pPr>
            <a:lvl8pPr lvl="7" rtl="0">
              <a:spcBef>
                <a:spcPts val="0"/>
              </a:spcBef>
              <a:spcAft>
                <a:spcPts val="0"/>
              </a:spcAft>
              <a:buSzPts val="1400"/>
              <a:buNone/>
              <a:defRPr b="0" sz="1400"/>
            </a:lvl8pPr>
            <a:lvl9pPr lvl="8" rtl="0">
              <a:spcBef>
                <a:spcPts val="0"/>
              </a:spcBef>
              <a:spcAft>
                <a:spcPts val="0"/>
              </a:spcAft>
              <a:buSzPts val="1400"/>
              <a:buNone/>
              <a:defRPr b="0" sz="1400"/>
            </a:lvl9pPr>
          </a:lstStyle>
          <a:p/>
        </p:txBody>
      </p:sp>
      <p:sp>
        <p:nvSpPr>
          <p:cNvPr id="228" name="Google Shape;228;p32"/>
          <p:cNvSpPr txBox="1"/>
          <p:nvPr>
            <p:ph idx="4" type="subTitle"/>
          </p:nvPr>
        </p:nvSpPr>
        <p:spPr>
          <a:xfrm>
            <a:off x="1179750" y="2996975"/>
            <a:ext cx="3584100" cy="510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000"/>
              <a:buFont typeface="Lato"/>
              <a:buNone/>
              <a:defRPr sz="1400">
                <a:latin typeface="Lato"/>
                <a:ea typeface="Lato"/>
                <a:cs typeface="Lato"/>
                <a:sym typeface="Lato"/>
              </a:defRPr>
            </a:lvl1pPr>
            <a:lvl2pPr lvl="1" rtl="0">
              <a:lnSpc>
                <a:spcPct val="100000"/>
              </a:lnSpc>
              <a:spcBef>
                <a:spcPts val="0"/>
              </a:spcBef>
              <a:spcAft>
                <a:spcPts val="0"/>
              </a:spcAft>
              <a:buSzPts val="1000"/>
              <a:buFont typeface="Lato"/>
              <a:buNone/>
              <a:defRPr sz="1000">
                <a:latin typeface="Lato"/>
                <a:ea typeface="Lato"/>
                <a:cs typeface="Lato"/>
                <a:sym typeface="Lato"/>
              </a:defRPr>
            </a:lvl2pPr>
            <a:lvl3pPr lvl="2" rtl="0">
              <a:lnSpc>
                <a:spcPct val="100000"/>
              </a:lnSpc>
              <a:spcBef>
                <a:spcPts val="0"/>
              </a:spcBef>
              <a:spcAft>
                <a:spcPts val="0"/>
              </a:spcAft>
              <a:buSzPts val="1000"/>
              <a:buFont typeface="Lato"/>
              <a:buNone/>
              <a:defRPr sz="1000">
                <a:latin typeface="Lato"/>
                <a:ea typeface="Lato"/>
                <a:cs typeface="Lato"/>
                <a:sym typeface="Lato"/>
              </a:defRPr>
            </a:lvl3pPr>
            <a:lvl4pPr lvl="3" rtl="0">
              <a:lnSpc>
                <a:spcPct val="100000"/>
              </a:lnSpc>
              <a:spcBef>
                <a:spcPts val="0"/>
              </a:spcBef>
              <a:spcAft>
                <a:spcPts val="0"/>
              </a:spcAft>
              <a:buSzPts val="1000"/>
              <a:buFont typeface="Lato"/>
              <a:buNone/>
              <a:defRPr sz="1000">
                <a:latin typeface="Lato"/>
                <a:ea typeface="Lato"/>
                <a:cs typeface="Lato"/>
                <a:sym typeface="Lato"/>
              </a:defRPr>
            </a:lvl4pPr>
            <a:lvl5pPr lvl="4" rtl="0">
              <a:lnSpc>
                <a:spcPct val="100000"/>
              </a:lnSpc>
              <a:spcBef>
                <a:spcPts val="0"/>
              </a:spcBef>
              <a:spcAft>
                <a:spcPts val="0"/>
              </a:spcAft>
              <a:buSzPts val="1000"/>
              <a:buFont typeface="Lato"/>
              <a:buNone/>
              <a:defRPr sz="1000">
                <a:latin typeface="Lato"/>
                <a:ea typeface="Lato"/>
                <a:cs typeface="Lato"/>
                <a:sym typeface="Lato"/>
              </a:defRPr>
            </a:lvl5pPr>
            <a:lvl6pPr lvl="5" rtl="0">
              <a:lnSpc>
                <a:spcPct val="100000"/>
              </a:lnSpc>
              <a:spcBef>
                <a:spcPts val="0"/>
              </a:spcBef>
              <a:spcAft>
                <a:spcPts val="0"/>
              </a:spcAft>
              <a:buSzPts val="1000"/>
              <a:buFont typeface="Lato"/>
              <a:buNone/>
              <a:defRPr sz="1000">
                <a:latin typeface="Lato"/>
                <a:ea typeface="Lato"/>
                <a:cs typeface="Lato"/>
                <a:sym typeface="Lato"/>
              </a:defRPr>
            </a:lvl6pPr>
            <a:lvl7pPr lvl="6" rtl="0">
              <a:lnSpc>
                <a:spcPct val="100000"/>
              </a:lnSpc>
              <a:spcBef>
                <a:spcPts val="0"/>
              </a:spcBef>
              <a:spcAft>
                <a:spcPts val="0"/>
              </a:spcAft>
              <a:buSzPts val="1000"/>
              <a:buFont typeface="Lato"/>
              <a:buNone/>
              <a:defRPr sz="1000">
                <a:latin typeface="Lato"/>
                <a:ea typeface="Lato"/>
                <a:cs typeface="Lato"/>
                <a:sym typeface="Lato"/>
              </a:defRPr>
            </a:lvl7pPr>
            <a:lvl8pPr lvl="7" rtl="0">
              <a:lnSpc>
                <a:spcPct val="100000"/>
              </a:lnSpc>
              <a:spcBef>
                <a:spcPts val="0"/>
              </a:spcBef>
              <a:spcAft>
                <a:spcPts val="0"/>
              </a:spcAft>
              <a:buSzPts val="1000"/>
              <a:buFont typeface="Lato"/>
              <a:buNone/>
              <a:defRPr sz="1000">
                <a:latin typeface="Lato"/>
                <a:ea typeface="Lato"/>
                <a:cs typeface="Lato"/>
                <a:sym typeface="Lato"/>
              </a:defRPr>
            </a:lvl8pPr>
            <a:lvl9pPr lvl="8" rtl="0">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29" name="Google Shape;229;p32"/>
          <p:cNvSpPr txBox="1"/>
          <p:nvPr>
            <p:ph idx="5" type="ctrTitle"/>
          </p:nvPr>
        </p:nvSpPr>
        <p:spPr>
          <a:xfrm>
            <a:off x="1179750" y="3603607"/>
            <a:ext cx="3201300" cy="4710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b="0" sz="1400"/>
            </a:lvl1pPr>
            <a:lvl2pPr lvl="1" rtl="0">
              <a:spcBef>
                <a:spcPts val="0"/>
              </a:spcBef>
              <a:spcAft>
                <a:spcPts val="0"/>
              </a:spcAft>
              <a:buSzPts val="1400"/>
              <a:buNone/>
              <a:defRPr b="0" sz="1400"/>
            </a:lvl2pPr>
            <a:lvl3pPr lvl="2" rtl="0">
              <a:spcBef>
                <a:spcPts val="0"/>
              </a:spcBef>
              <a:spcAft>
                <a:spcPts val="0"/>
              </a:spcAft>
              <a:buSzPts val="1400"/>
              <a:buNone/>
              <a:defRPr b="0" sz="1400"/>
            </a:lvl3pPr>
            <a:lvl4pPr lvl="3" rtl="0">
              <a:spcBef>
                <a:spcPts val="0"/>
              </a:spcBef>
              <a:spcAft>
                <a:spcPts val="0"/>
              </a:spcAft>
              <a:buSzPts val="1400"/>
              <a:buNone/>
              <a:defRPr b="0" sz="1400"/>
            </a:lvl4pPr>
            <a:lvl5pPr lvl="4" rtl="0">
              <a:spcBef>
                <a:spcPts val="0"/>
              </a:spcBef>
              <a:spcAft>
                <a:spcPts val="0"/>
              </a:spcAft>
              <a:buSzPts val="1400"/>
              <a:buNone/>
              <a:defRPr b="0" sz="1400"/>
            </a:lvl5pPr>
            <a:lvl6pPr lvl="5" rtl="0">
              <a:spcBef>
                <a:spcPts val="0"/>
              </a:spcBef>
              <a:spcAft>
                <a:spcPts val="0"/>
              </a:spcAft>
              <a:buSzPts val="1400"/>
              <a:buNone/>
              <a:defRPr b="0" sz="1400"/>
            </a:lvl6pPr>
            <a:lvl7pPr lvl="6" rtl="0">
              <a:spcBef>
                <a:spcPts val="0"/>
              </a:spcBef>
              <a:spcAft>
                <a:spcPts val="0"/>
              </a:spcAft>
              <a:buSzPts val="1400"/>
              <a:buNone/>
              <a:defRPr b="0" sz="1400"/>
            </a:lvl7pPr>
            <a:lvl8pPr lvl="7" rtl="0">
              <a:spcBef>
                <a:spcPts val="0"/>
              </a:spcBef>
              <a:spcAft>
                <a:spcPts val="0"/>
              </a:spcAft>
              <a:buSzPts val="1400"/>
              <a:buNone/>
              <a:defRPr b="0" sz="1400"/>
            </a:lvl8pPr>
            <a:lvl9pPr lvl="8" rtl="0">
              <a:spcBef>
                <a:spcPts val="0"/>
              </a:spcBef>
              <a:spcAft>
                <a:spcPts val="0"/>
              </a:spcAft>
              <a:buSzPts val="1400"/>
              <a:buNone/>
              <a:defRPr b="0" sz="1400"/>
            </a:lvl9pPr>
          </a:lstStyle>
          <a:p/>
        </p:txBody>
      </p:sp>
      <p:sp>
        <p:nvSpPr>
          <p:cNvPr id="230" name="Google Shape;230;p32"/>
          <p:cNvSpPr txBox="1"/>
          <p:nvPr>
            <p:ph idx="6" type="subTitle"/>
          </p:nvPr>
        </p:nvSpPr>
        <p:spPr>
          <a:xfrm>
            <a:off x="1179750" y="4002057"/>
            <a:ext cx="3584100" cy="510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000"/>
              <a:buFont typeface="Lato"/>
              <a:buNone/>
              <a:defRPr sz="1400">
                <a:latin typeface="Lato"/>
                <a:ea typeface="Lato"/>
                <a:cs typeface="Lato"/>
                <a:sym typeface="Lato"/>
              </a:defRPr>
            </a:lvl1pPr>
            <a:lvl2pPr lvl="1" rtl="0">
              <a:lnSpc>
                <a:spcPct val="100000"/>
              </a:lnSpc>
              <a:spcBef>
                <a:spcPts val="0"/>
              </a:spcBef>
              <a:spcAft>
                <a:spcPts val="0"/>
              </a:spcAft>
              <a:buSzPts val="1000"/>
              <a:buFont typeface="Lato"/>
              <a:buNone/>
              <a:defRPr sz="1000">
                <a:latin typeface="Lato"/>
                <a:ea typeface="Lato"/>
                <a:cs typeface="Lato"/>
                <a:sym typeface="Lato"/>
              </a:defRPr>
            </a:lvl2pPr>
            <a:lvl3pPr lvl="2" rtl="0">
              <a:lnSpc>
                <a:spcPct val="100000"/>
              </a:lnSpc>
              <a:spcBef>
                <a:spcPts val="0"/>
              </a:spcBef>
              <a:spcAft>
                <a:spcPts val="0"/>
              </a:spcAft>
              <a:buSzPts val="1000"/>
              <a:buFont typeface="Lato"/>
              <a:buNone/>
              <a:defRPr sz="1000">
                <a:latin typeface="Lato"/>
                <a:ea typeface="Lato"/>
                <a:cs typeface="Lato"/>
                <a:sym typeface="Lato"/>
              </a:defRPr>
            </a:lvl3pPr>
            <a:lvl4pPr lvl="3" rtl="0">
              <a:lnSpc>
                <a:spcPct val="100000"/>
              </a:lnSpc>
              <a:spcBef>
                <a:spcPts val="0"/>
              </a:spcBef>
              <a:spcAft>
                <a:spcPts val="0"/>
              </a:spcAft>
              <a:buSzPts val="1000"/>
              <a:buFont typeface="Lato"/>
              <a:buNone/>
              <a:defRPr sz="1000">
                <a:latin typeface="Lato"/>
                <a:ea typeface="Lato"/>
                <a:cs typeface="Lato"/>
                <a:sym typeface="Lato"/>
              </a:defRPr>
            </a:lvl4pPr>
            <a:lvl5pPr lvl="4" rtl="0">
              <a:lnSpc>
                <a:spcPct val="100000"/>
              </a:lnSpc>
              <a:spcBef>
                <a:spcPts val="0"/>
              </a:spcBef>
              <a:spcAft>
                <a:spcPts val="0"/>
              </a:spcAft>
              <a:buSzPts val="1000"/>
              <a:buFont typeface="Lato"/>
              <a:buNone/>
              <a:defRPr sz="1000">
                <a:latin typeface="Lato"/>
                <a:ea typeface="Lato"/>
                <a:cs typeface="Lato"/>
                <a:sym typeface="Lato"/>
              </a:defRPr>
            </a:lvl5pPr>
            <a:lvl6pPr lvl="5" rtl="0">
              <a:lnSpc>
                <a:spcPct val="100000"/>
              </a:lnSpc>
              <a:spcBef>
                <a:spcPts val="0"/>
              </a:spcBef>
              <a:spcAft>
                <a:spcPts val="0"/>
              </a:spcAft>
              <a:buSzPts val="1000"/>
              <a:buFont typeface="Lato"/>
              <a:buNone/>
              <a:defRPr sz="1000">
                <a:latin typeface="Lato"/>
                <a:ea typeface="Lato"/>
                <a:cs typeface="Lato"/>
                <a:sym typeface="Lato"/>
              </a:defRPr>
            </a:lvl6pPr>
            <a:lvl7pPr lvl="6" rtl="0">
              <a:lnSpc>
                <a:spcPct val="100000"/>
              </a:lnSpc>
              <a:spcBef>
                <a:spcPts val="0"/>
              </a:spcBef>
              <a:spcAft>
                <a:spcPts val="0"/>
              </a:spcAft>
              <a:buSzPts val="1000"/>
              <a:buFont typeface="Lato"/>
              <a:buNone/>
              <a:defRPr sz="1000">
                <a:latin typeface="Lato"/>
                <a:ea typeface="Lato"/>
                <a:cs typeface="Lato"/>
                <a:sym typeface="Lato"/>
              </a:defRPr>
            </a:lvl7pPr>
            <a:lvl8pPr lvl="7" rtl="0">
              <a:lnSpc>
                <a:spcPct val="100000"/>
              </a:lnSpc>
              <a:spcBef>
                <a:spcPts val="0"/>
              </a:spcBef>
              <a:spcAft>
                <a:spcPts val="0"/>
              </a:spcAft>
              <a:buSzPts val="1000"/>
              <a:buFont typeface="Lato"/>
              <a:buNone/>
              <a:defRPr sz="1000">
                <a:latin typeface="Lato"/>
                <a:ea typeface="Lato"/>
                <a:cs typeface="Lato"/>
                <a:sym typeface="Lato"/>
              </a:defRPr>
            </a:lvl8pPr>
            <a:lvl9pPr lvl="8" rtl="0">
              <a:lnSpc>
                <a:spcPct val="100000"/>
              </a:lnSpc>
              <a:spcBef>
                <a:spcPts val="0"/>
              </a:spcBef>
              <a:spcAft>
                <a:spcPts val="0"/>
              </a:spcAft>
              <a:buSzPts val="1000"/>
              <a:buFont typeface="Lato"/>
              <a:buNone/>
              <a:defRPr sz="1000">
                <a:latin typeface="Lato"/>
                <a:ea typeface="Lato"/>
                <a:cs typeface="Lato"/>
                <a:sym typeface="Lato"/>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23">
    <p:spTree>
      <p:nvGrpSpPr>
        <p:cNvPr id="231" name="Shape 231"/>
        <p:cNvGrpSpPr/>
        <p:nvPr/>
      </p:nvGrpSpPr>
      <p:grpSpPr>
        <a:xfrm>
          <a:off x="0" y="0"/>
          <a:ext cx="0" cy="0"/>
          <a:chOff x="0" y="0"/>
          <a:chExt cx="0" cy="0"/>
        </a:xfrm>
      </p:grpSpPr>
      <p:sp>
        <p:nvSpPr>
          <p:cNvPr id="232" name="Google Shape;232;p33"/>
          <p:cNvSpPr txBox="1"/>
          <p:nvPr>
            <p:ph type="ctrTitle"/>
          </p:nvPr>
        </p:nvSpPr>
        <p:spPr>
          <a:xfrm>
            <a:off x="1490300" y="2294425"/>
            <a:ext cx="26154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spcBef>
                <a:spcPts val="0"/>
              </a:spcBef>
              <a:spcAft>
                <a:spcPts val="0"/>
              </a:spcAft>
              <a:buSzPts val="1400"/>
              <a:buNone/>
              <a:defRPr b="0" sz="1400"/>
            </a:lvl2pPr>
            <a:lvl3pPr lvl="2" rtl="0">
              <a:spcBef>
                <a:spcPts val="0"/>
              </a:spcBef>
              <a:spcAft>
                <a:spcPts val="0"/>
              </a:spcAft>
              <a:buSzPts val="1400"/>
              <a:buNone/>
              <a:defRPr b="0" sz="1400"/>
            </a:lvl3pPr>
            <a:lvl4pPr lvl="3" rtl="0">
              <a:spcBef>
                <a:spcPts val="0"/>
              </a:spcBef>
              <a:spcAft>
                <a:spcPts val="0"/>
              </a:spcAft>
              <a:buSzPts val="1400"/>
              <a:buNone/>
              <a:defRPr b="0" sz="1400"/>
            </a:lvl4pPr>
            <a:lvl5pPr lvl="4" rtl="0">
              <a:spcBef>
                <a:spcPts val="0"/>
              </a:spcBef>
              <a:spcAft>
                <a:spcPts val="0"/>
              </a:spcAft>
              <a:buSzPts val="1400"/>
              <a:buNone/>
              <a:defRPr b="0" sz="1400"/>
            </a:lvl5pPr>
            <a:lvl6pPr lvl="5" rtl="0">
              <a:spcBef>
                <a:spcPts val="0"/>
              </a:spcBef>
              <a:spcAft>
                <a:spcPts val="0"/>
              </a:spcAft>
              <a:buSzPts val="1400"/>
              <a:buNone/>
              <a:defRPr b="0" sz="1400"/>
            </a:lvl6pPr>
            <a:lvl7pPr lvl="6" rtl="0">
              <a:spcBef>
                <a:spcPts val="0"/>
              </a:spcBef>
              <a:spcAft>
                <a:spcPts val="0"/>
              </a:spcAft>
              <a:buSzPts val="1400"/>
              <a:buNone/>
              <a:defRPr b="0" sz="1400"/>
            </a:lvl7pPr>
            <a:lvl8pPr lvl="7" rtl="0">
              <a:spcBef>
                <a:spcPts val="0"/>
              </a:spcBef>
              <a:spcAft>
                <a:spcPts val="0"/>
              </a:spcAft>
              <a:buSzPts val="1400"/>
              <a:buNone/>
              <a:defRPr b="0" sz="1400"/>
            </a:lvl8pPr>
            <a:lvl9pPr lvl="8" rtl="0">
              <a:spcBef>
                <a:spcPts val="0"/>
              </a:spcBef>
              <a:spcAft>
                <a:spcPts val="0"/>
              </a:spcAft>
              <a:buSzPts val="1400"/>
              <a:buNone/>
              <a:defRPr b="0" sz="1400"/>
            </a:lvl9pPr>
          </a:lstStyle>
          <a:p/>
        </p:txBody>
      </p:sp>
      <p:sp>
        <p:nvSpPr>
          <p:cNvPr id="233" name="Google Shape;233;p33"/>
          <p:cNvSpPr txBox="1"/>
          <p:nvPr>
            <p:ph idx="1" type="subTitle"/>
          </p:nvPr>
        </p:nvSpPr>
        <p:spPr>
          <a:xfrm>
            <a:off x="1490300" y="2692875"/>
            <a:ext cx="26154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nSpc>
                <a:spcPct val="100000"/>
              </a:lnSpc>
              <a:spcBef>
                <a:spcPts val="0"/>
              </a:spcBef>
              <a:spcAft>
                <a:spcPts val="0"/>
              </a:spcAft>
              <a:buSzPts val="1000"/>
              <a:buFont typeface="Lato"/>
              <a:buNone/>
              <a:defRPr sz="1000">
                <a:latin typeface="Lato"/>
                <a:ea typeface="Lato"/>
                <a:cs typeface="Lato"/>
                <a:sym typeface="Lato"/>
              </a:defRPr>
            </a:lvl2pPr>
            <a:lvl3pPr lvl="2" rtl="0">
              <a:lnSpc>
                <a:spcPct val="100000"/>
              </a:lnSpc>
              <a:spcBef>
                <a:spcPts val="0"/>
              </a:spcBef>
              <a:spcAft>
                <a:spcPts val="0"/>
              </a:spcAft>
              <a:buSzPts val="1000"/>
              <a:buFont typeface="Lato"/>
              <a:buNone/>
              <a:defRPr sz="1000">
                <a:latin typeface="Lato"/>
                <a:ea typeface="Lato"/>
                <a:cs typeface="Lato"/>
                <a:sym typeface="Lato"/>
              </a:defRPr>
            </a:lvl3pPr>
            <a:lvl4pPr lvl="3" rtl="0">
              <a:lnSpc>
                <a:spcPct val="100000"/>
              </a:lnSpc>
              <a:spcBef>
                <a:spcPts val="0"/>
              </a:spcBef>
              <a:spcAft>
                <a:spcPts val="0"/>
              </a:spcAft>
              <a:buSzPts val="1000"/>
              <a:buFont typeface="Lato"/>
              <a:buNone/>
              <a:defRPr sz="1000">
                <a:latin typeface="Lato"/>
                <a:ea typeface="Lato"/>
                <a:cs typeface="Lato"/>
                <a:sym typeface="Lato"/>
              </a:defRPr>
            </a:lvl4pPr>
            <a:lvl5pPr lvl="4" rtl="0">
              <a:lnSpc>
                <a:spcPct val="100000"/>
              </a:lnSpc>
              <a:spcBef>
                <a:spcPts val="0"/>
              </a:spcBef>
              <a:spcAft>
                <a:spcPts val="0"/>
              </a:spcAft>
              <a:buSzPts val="1000"/>
              <a:buFont typeface="Lato"/>
              <a:buNone/>
              <a:defRPr sz="1000">
                <a:latin typeface="Lato"/>
                <a:ea typeface="Lato"/>
                <a:cs typeface="Lato"/>
                <a:sym typeface="Lato"/>
              </a:defRPr>
            </a:lvl5pPr>
            <a:lvl6pPr lvl="5" rtl="0">
              <a:lnSpc>
                <a:spcPct val="100000"/>
              </a:lnSpc>
              <a:spcBef>
                <a:spcPts val="0"/>
              </a:spcBef>
              <a:spcAft>
                <a:spcPts val="0"/>
              </a:spcAft>
              <a:buSzPts val="1000"/>
              <a:buFont typeface="Lato"/>
              <a:buNone/>
              <a:defRPr sz="1000">
                <a:latin typeface="Lato"/>
                <a:ea typeface="Lato"/>
                <a:cs typeface="Lato"/>
                <a:sym typeface="Lato"/>
              </a:defRPr>
            </a:lvl6pPr>
            <a:lvl7pPr lvl="6" rtl="0">
              <a:lnSpc>
                <a:spcPct val="100000"/>
              </a:lnSpc>
              <a:spcBef>
                <a:spcPts val="0"/>
              </a:spcBef>
              <a:spcAft>
                <a:spcPts val="0"/>
              </a:spcAft>
              <a:buSzPts val="1000"/>
              <a:buFont typeface="Lato"/>
              <a:buNone/>
              <a:defRPr sz="1000">
                <a:latin typeface="Lato"/>
                <a:ea typeface="Lato"/>
                <a:cs typeface="Lato"/>
                <a:sym typeface="Lato"/>
              </a:defRPr>
            </a:lvl7pPr>
            <a:lvl8pPr lvl="7" rtl="0">
              <a:lnSpc>
                <a:spcPct val="100000"/>
              </a:lnSpc>
              <a:spcBef>
                <a:spcPts val="0"/>
              </a:spcBef>
              <a:spcAft>
                <a:spcPts val="0"/>
              </a:spcAft>
              <a:buSzPts val="1000"/>
              <a:buFont typeface="Lato"/>
              <a:buNone/>
              <a:defRPr sz="1000">
                <a:latin typeface="Lato"/>
                <a:ea typeface="Lato"/>
                <a:cs typeface="Lato"/>
                <a:sym typeface="Lato"/>
              </a:defRPr>
            </a:lvl8pPr>
            <a:lvl9pPr lvl="8" rtl="0">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34" name="Google Shape;234;p33"/>
          <p:cNvSpPr txBox="1"/>
          <p:nvPr>
            <p:ph idx="2" type="ctrTitle"/>
          </p:nvPr>
        </p:nvSpPr>
        <p:spPr>
          <a:xfrm>
            <a:off x="5038300" y="2294425"/>
            <a:ext cx="26154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r">
              <a:spcBef>
                <a:spcPts val="0"/>
              </a:spcBef>
              <a:spcAft>
                <a:spcPts val="0"/>
              </a:spcAft>
              <a:buSzPts val="1400"/>
              <a:buNone/>
              <a:defRPr b="0" sz="1400"/>
            </a:lvl2pPr>
            <a:lvl3pPr lvl="2" rtl="0" algn="r">
              <a:spcBef>
                <a:spcPts val="0"/>
              </a:spcBef>
              <a:spcAft>
                <a:spcPts val="0"/>
              </a:spcAft>
              <a:buSzPts val="1400"/>
              <a:buNone/>
              <a:defRPr b="0" sz="1400"/>
            </a:lvl3pPr>
            <a:lvl4pPr lvl="3" rtl="0" algn="r">
              <a:spcBef>
                <a:spcPts val="0"/>
              </a:spcBef>
              <a:spcAft>
                <a:spcPts val="0"/>
              </a:spcAft>
              <a:buSzPts val="1400"/>
              <a:buNone/>
              <a:defRPr b="0" sz="1400"/>
            </a:lvl4pPr>
            <a:lvl5pPr lvl="4" rtl="0" algn="r">
              <a:spcBef>
                <a:spcPts val="0"/>
              </a:spcBef>
              <a:spcAft>
                <a:spcPts val="0"/>
              </a:spcAft>
              <a:buSzPts val="1400"/>
              <a:buNone/>
              <a:defRPr b="0" sz="1400"/>
            </a:lvl5pPr>
            <a:lvl6pPr lvl="5" rtl="0" algn="r">
              <a:spcBef>
                <a:spcPts val="0"/>
              </a:spcBef>
              <a:spcAft>
                <a:spcPts val="0"/>
              </a:spcAft>
              <a:buSzPts val="1400"/>
              <a:buNone/>
              <a:defRPr b="0" sz="1400"/>
            </a:lvl6pPr>
            <a:lvl7pPr lvl="6" rtl="0" algn="r">
              <a:spcBef>
                <a:spcPts val="0"/>
              </a:spcBef>
              <a:spcAft>
                <a:spcPts val="0"/>
              </a:spcAft>
              <a:buSzPts val="1400"/>
              <a:buNone/>
              <a:defRPr b="0" sz="1400"/>
            </a:lvl7pPr>
            <a:lvl8pPr lvl="7" rtl="0" algn="r">
              <a:spcBef>
                <a:spcPts val="0"/>
              </a:spcBef>
              <a:spcAft>
                <a:spcPts val="0"/>
              </a:spcAft>
              <a:buSzPts val="1400"/>
              <a:buNone/>
              <a:defRPr b="0" sz="1400"/>
            </a:lvl8pPr>
            <a:lvl9pPr lvl="8" rtl="0" algn="r">
              <a:spcBef>
                <a:spcPts val="0"/>
              </a:spcBef>
              <a:spcAft>
                <a:spcPts val="0"/>
              </a:spcAft>
              <a:buSzPts val="1400"/>
              <a:buNone/>
              <a:defRPr b="0" sz="1400"/>
            </a:lvl9pPr>
          </a:lstStyle>
          <a:p/>
        </p:txBody>
      </p:sp>
      <p:sp>
        <p:nvSpPr>
          <p:cNvPr id="235" name="Google Shape;235;p33"/>
          <p:cNvSpPr txBox="1"/>
          <p:nvPr>
            <p:ph idx="3" type="subTitle"/>
          </p:nvPr>
        </p:nvSpPr>
        <p:spPr>
          <a:xfrm>
            <a:off x="5038300" y="2692875"/>
            <a:ext cx="26154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r">
              <a:lnSpc>
                <a:spcPct val="100000"/>
              </a:lnSpc>
              <a:spcBef>
                <a:spcPts val="0"/>
              </a:spcBef>
              <a:spcAft>
                <a:spcPts val="0"/>
              </a:spcAft>
              <a:buSzPts val="1000"/>
              <a:buFont typeface="Lato"/>
              <a:buNone/>
              <a:defRPr sz="1000">
                <a:latin typeface="Lato"/>
                <a:ea typeface="Lato"/>
                <a:cs typeface="Lato"/>
                <a:sym typeface="Lato"/>
              </a:defRPr>
            </a:lvl2pPr>
            <a:lvl3pPr lvl="2" rtl="0" algn="r">
              <a:lnSpc>
                <a:spcPct val="100000"/>
              </a:lnSpc>
              <a:spcBef>
                <a:spcPts val="0"/>
              </a:spcBef>
              <a:spcAft>
                <a:spcPts val="0"/>
              </a:spcAft>
              <a:buSzPts val="1000"/>
              <a:buFont typeface="Lato"/>
              <a:buNone/>
              <a:defRPr sz="1000">
                <a:latin typeface="Lato"/>
                <a:ea typeface="Lato"/>
                <a:cs typeface="Lato"/>
                <a:sym typeface="Lato"/>
              </a:defRPr>
            </a:lvl3pPr>
            <a:lvl4pPr lvl="3" rtl="0" algn="r">
              <a:lnSpc>
                <a:spcPct val="100000"/>
              </a:lnSpc>
              <a:spcBef>
                <a:spcPts val="0"/>
              </a:spcBef>
              <a:spcAft>
                <a:spcPts val="0"/>
              </a:spcAft>
              <a:buSzPts val="1000"/>
              <a:buFont typeface="Lato"/>
              <a:buNone/>
              <a:defRPr sz="1000">
                <a:latin typeface="Lato"/>
                <a:ea typeface="Lato"/>
                <a:cs typeface="Lato"/>
                <a:sym typeface="Lato"/>
              </a:defRPr>
            </a:lvl4pPr>
            <a:lvl5pPr lvl="4" rtl="0" algn="r">
              <a:lnSpc>
                <a:spcPct val="100000"/>
              </a:lnSpc>
              <a:spcBef>
                <a:spcPts val="0"/>
              </a:spcBef>
              <a:spcAft>
                <a:spcPts val="0"/>
              </a:spcAft>
              <a:buSzPts val="1000"/>
              <a:buFont typeface="Lato"/>
              <a:buNone/>
              <a:defRPr sz="1000">
                <a:latin typeface="Lato"/>
                <a:ea typeface="Lato"/>
                <a:cs typeface="Lato"/>
                <a:sym typeface="Lato"/>
              </a:defRPr>
            </a:lvl5pPr>
            <a:lvl6pPr lvl="5" rtl="0" algn="r">
              <a:lnSpc>
                <a:spcPct val="100000"/>
              </a:lnSpc>
              <a:spcBef>
                <a:spcPts val="0"/>
              </a:spcBef>
              <a:spcAft>
                <a:spcPts val="0"/>
              </a:spcAft>
              <a:buSzPts val="1000"/>
              <a:buFont typeface="Lato"/>
              <a:buNone/>
              <a:defRPr sz="1000">
                <a:latin typeface="Lato"/>
                <a:ea typeface="Lato"/>
                <a:cs typeface="Lato"/>
                <a:sym typeface="Lato"/>
              </a:defRPr>
            </a:lvl6pPr>
            <a:lvl7pPr lvl="6" rtl="0" algn="r">
              <a:lnSpc>
                <a:spcPct val="100000"/>
              </a:lnSpc>
              <a:spcBef>
                <a:spcPts val="0"/>
              </a:spcBef>
              <a:spcAft>
                <a:spcPts val="0"/>
              </a:spcAft>
              <a:buSzPts val="1000"/>
              <a:buFont typeface="Lato"/>
              <a:buNone/>
              <a:defRPr sz="1000">
                <a:latin typeface="Lato"/>
                <a:ea typeface="Lato"/>
                <a:cs typeface="Lato"/>
                <a:sym typeface="Lato"/>
              </a:defRPr>
            </a:lvl7pPr>
            <a:lvl8pPr lvl="7" rtl="0" algn="r">
              <a:lnSpc>
                <a:spcPct val="100000"/>
              </a:lnSpc>
              <a:spcBef>
                <a:spcPts val="0"/>
              </a:spcBef>
              <a:spcAft>
                <a:spcPts val="0"/>
              </a:spcAft>
              <a:buSzPts val="1000"/>
              <a:buFont typeface="Lato"/>
              <a:buNone/>
              <a:defRPr sz="1000">
                <a:latin typeface="Lato"/>
                <a:ea typeface="Lato"/>
                <a:cs typeface="Lato"/>
                <a:sym typeface="Lato"/>
              </a:defRPr>
            </a:lvl8pPr>
            <a:lvl9pPr lvl="8" rtl="0" algn="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36" name="Google Shape;236;p33"/>
          <p:cNvSpPr/>
          <p:nvPr/>
        </p:nvSpPr>
        <p:spPr>
          <a:xfrm flipH="1" rot="-1537507">
            <a:off x="-1623329" y="3977294"/>
            <a:ext cx="4979555" cy="3933546"/>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3"/>
          <p:cNvSpPr/>
          <p:nvPr/>
        </p:nvSpPr>
        <p:spPr>
          <a:xfrm flipH="1" rot="10800000">
            <a:off x="-153752" y="2725421"/>
            <a:ext cx="979555" cy="959400"/>
          </a:xfrm>
          <a:custGeom>
            <a:rect b="b" l="l" r="r" t="t"/>
            <a:pathLst>
              <a:path extrusionOk="0" h="59692" w="60946">
                <a:moveTo>
                  <a:pt x="25212" y="1"/>
                </a:moveTo>
                <a:cubicBezTo>
                  <a:pt x="22039" y="1"/>
                  <a:pt x="18925" y="907"/>
                  <a:pt x="16029" y="3020"/>
                </a:cubicBezTo>
                <a:cubicBezTo>
                  <a:pt x="0" y="14714"/>
                  <a:pt x="17631" y="42769"/>
                  <a:pt x="27693" y="52034"/>
                </a:cubicBezTo>
                <a:cubicBezTo>
                  <a:pt x="32185" y="56171"/>
                  <a:pt x="37969" y="59691"/>
                  <a:pt x="43916" y="59691"/>
                </a:cubicBezTo>
                <a:cubicBezTo>
                  <a:pt x="44937" y="59691"/>
                  <a:pt x="45963" y="59587"/>
                  <a:pt x="46988" y="59365"/>
                </a:cubicBezTo>
                <a:cubicBezTo>
                  <a:pt x="53737" y="57900"/>
                  <a:pt x="58589" y="51414"/>
                  <a:pt x="59767" y="44610"/>
                </a:cubicBezTo>
                <a:cubicBezTo>
                  <a:pt x="60946" y="37806"/>
                  <a:pt x="59043" y="30813"/>
                  <a:pt x="56214" y="24514"/>
                </a:cubicBezTo>
                <a:cubicBezTo>
                  <a:pt x="51862" y="14830"/>
                  <a:pt x="38051" y="1"/>
                  <a:pt x="252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3"/>
          <p:cNvSpPr txBox="1"/>
          <p:nvPr>
            <p:ph idx="4"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4">
    <p:bg>
      <p:bgPr>
        <a:solidFill>
          <a:schemeClr val="accent4"/>
        </a:solidFill>
      </p:bgPr>
    </p:bg>
    <p:spTree>
      <p:nvGrpSpPr>
        <p:cNvPr id="239" name="Shape 239"/>
        <p:cNvGrpSpPr/>
        <p:nvPr/>
      </p:nvGrpSpPr>
      <p:grpSpPr>
        <a:xfrm>
          <a:off x="0" y="0"/>
          <a:ext cx="0" cy="0"/>
          <a:chOff x="0" y="0"/>
          <a:chExt cx="0" cy="0"/>
        </a:xfrm>
      </p:grpSpPr>
      <p:sp>
        <p:nvSpPr>
          <p:cNvPr id="240" name="Google Shape;240;p34"/>
          <p:cNvSpPr/>
          <p:nvPr/>
        </p:nvSpPr>
        <p:spPr>
          <a:xfrm rot="-6376311">
            <a:off x="1292737" y="-1147081"/>
            <a:ext cx="6558512" cy="7065817"/>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34"/>
          <p:cNvSpPr txBox="1"/>
          <p:nvPr>
            <p:ph idx="1" type="subTitle"/>
          </p:nvPr>
        </p:nvSpPr>
        <p:spPr>
          <a:xfrm>
            <a:off x="2943600" y="3256599"/>
            <a:ext cx="2723400" cy="9438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None/>
              <a:defRPr sz="1400">
                <a:latin typeface="Lato"/>
                <a:ea typeface="Lato"/>
                <a:cs typeface="Lato"/>
                <a:sym typeface="Lato"/>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42" name="Google Shape;242;p34"/>
          <p:cNvSpPr txBox="1"/>
          <p:nvPr>
            <p:ph type="title"/>
          </p:nvPr>
        </p:nvSpPr>
        <p:spPr>
          <a:xfrm>
            <a:off x="2943600" y="2200400"/>
            <a:ext cx="27234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7">
    <p:spTree>
      <p:nvGrpSpPr>
        <p:cNvPr id="243" name="Shape 243"/>
        <p:cNvGrpSpPr/>
        <p:nvPr/>
      </p:nvGrpSpPr>
      <p:grpSpPr>
        <a:xfrm>
          <a:off x="0" y="0"/>
          <a:ext cx="0" cy="0"/>
          <a:chOff x="0" y="0"/>
          <a:chExt cx="0" cy="0"/>
        </a:xfrm>
      </p:grpSpPr>
      <p:sp>
        <p:nvSpPr>
          <p:cNvPr id="244" name="Google Shape;244;p35"/>
          <p:cNvSpPr/>
          <p:nvPr/>
        </p:nvSpPr>
        <p:spPr>
          <a:xfrm rot="-4499768">
            <a:off x="6422797" y="2294073"/>
            <a:ext cx="3619966" cy="2859999"/>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5"/>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
  <p:cSld name="CUSTOM_8">
    <p:spTree>
      <p:nvGrpSpPr>
        <p:cNvPr id="246" name="Shape 246"/>
        <p:cNvGrpSpPr/>
        <p:nvPr/>
      </p:nvGrpSpPr>
      <p:grpSpPr>
        <a:xfrm>
          <a:off x="0" y="0"/>
          <a:ext cx="0" cy="0"/>
          <a:chOff x="0" y="0"/>
          <a:chExt cx="0" cy="0"/>
        </a:xfrm>
      </p:grpSpPr>
      <p:sp>
        <p:nvSpPr>
          <p:cNvPr id="247" name="Google Shape;247;p36"/>
          <p:cNvSpPr txBox="1"/>
          <p:nvPr>
            <p:ph type="ctrTitle"/>
          </p:nvPr>
        </p:nvSpPr>
        <p:spPr>
          <a:xfrm>
            <a:off x="1479150" y="3711924"/>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48" name="Google Shape;248;p36"/>
          <p:cNvSpPr txBox="1"/>
          <p:nvPr>
            <p:ph idx="1" type="subTitle"/>
          </p:nvPr>
        </p:nvSpPr>
        <p:spPr>
          <a:xfrm>
            <a:off x="1311000" y="3966001"/>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49" name="Google Shape;249;p36"/>
          <p:cNvSpPr txBox="1"/>
          <p:nvPr>
            <p:ph idx="2" type="ctrTitle"/>
          </p:nvPr>
        </p:nvSpPr>
        <p:spPr>
          <a:xfrm>
            <a:off x="3797850" y="3711912"/>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50" name="Google Shape;250;p36"/>
          <p:cNvSpPr txBox="1"/>
          <p:nvPr>
            <p:ph idx="3" type="subTitle"/>
          </p:nvPr>
        </p:nvSpPr>
        <p:spPr>
          <a:xfrm>
            <a:off x="3629700" y="3965988"/>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51" name="Google Shape;251;p36"/>
          <p:cNvSpPr txBox="1"/>
          <p:nvPr>
            <p:ph idx="4" type="ctrTitle"/>
          </p:nvPr>
        </p:nvSpPr>
        <p:spPr>
          <a:xfrm>
            <a:off x="6116550" y="3711924"/>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52" name="Google Shape;252;p36"/>
          <p:cNvSpPr txBox="1"/>
          <p:nvPr>
            <p:ph idx="5" type="subTitle"/>
          </p:nvPr>
        </p:nvSpPr>
        <p:spPr>
          <a:xfrm>
            <a:off x="5948400" y="3966001"/>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53" name="Google Shape;253;p36"/>
          <p:cNvSpPr txBox="1"/>
          <p:nvPr>
            <p:ph idx="6"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54" name="Google Shape;254;p36"/>
          <p:cNvSpPr txBox="1"/>
          <p:nvPr>
            <p:ph idx="7" type="ctrTitle"/>
          </p:nvPr>
        </p:nvSpPr>
        <p:spPr>
          <a:xfrm>
            <a:off x="1479150" y="1852299"/>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55" name="Google Shape;255;p36"/>
          <p:cNvSpPr txBox="1"/>
          <p:nvPr>
            <p:ph idx="8" type="subTitle"/>
          </p:nvPr>
        </p:nvSpPr>
        <p:spPr>
          <a:xfrm>
            <a:off x="1311000" y="2106376"/>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56" name="Google Shape;256;p36"/>
          <p:cNvSpPr txBox="1"/>
          <p:nvPr>
            <p:ph idx="9" type="ctrTitle"/>
          </p:nvPr>
        </p:nvSpPr>
        <p:spPr>
          <a:xfrm>
            <a:off x="3797850" y="1852287"/>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57" name="Google Shape;257;p36"/>
          <p:cNvSpPr txBox="1"/>
          <p:nvPr>
            <p:ph idx="13" type="subTitle"/>
          </p:nvPr>
        </p:nvSpPr>
        <p:spPr>
          <a:xfrm>
            <a:off x="3629700" y="2106363"/>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58" name="Google Shape;258;p36"/>
          <p:cNvSpPr txBox="1"/>
          <p:nvPr>
            <p:ph idx="14" type="ctrTitle"/>
          </p:nvPr>
        </p:nvSpPr>
        <p:spPr>
          <a:xfrm>
            <a:off x="6116550" y="1852299"/>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59" name="Google Shape;259;p36"/>
          <p:cNvSpPr txBox="1"/>
          <p:nvPr>
            <p:ph idx="15" type="subTitle"/>
          </p:nvPr>
        </p:nvSpPr>
        <p:spPr>
          <a:xfrm>
            <a:off x="5948400" y="2106376"/>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
  <p:cSld name="CUSTOM_25">
    <p:spTree>
      <p:nvGrpSpPr>
        <p:cNvPr id="260" name="Shape 260"/>
        <p:cNvGrpSpPr/>
        <p:nvPr/>
      </p:nvGrpSpPr>
      <p:grpSpPr>
        <a:xfrm>
          <a:off x="0" y="0"/>
          <a:ext cx="0" cy="0"/>
          <a:chOff x="0" y="0"/>
          <a:chExt cx="0" cy="0"/>
        </a:xfrm>
      </p:grpSpPr>
      <p:sp>
        <p:nvSpPr>
          <p:cNvPr id="261" name="Google Shape;261;p37"/>
          <p:cNvSpPr txBox="1"/>
          <p:nvPr>
            <p:ph type="ctrTitle"/>
          </p:nvPr>
        </p:nvSpPr>
        <p:spPr>
          <a:xfrm>
            <a:off x="2638500" y="3521424"/>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62" name="Google Shape;262;p37"/>
          <p:cNvSpPr txBox="1"/>
          <p:nvPr>
            <p:ph idx="1" type="subTitle"/>
          </p:nvPr>
        </p:nvSpPr>
        <p:spPr>
          <a:xfrm>
            <a:off x="2470350" y="3775501"/>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63" name="Google Shape;263;p37"/>
          <p:cNvSpPr txBox="1"/>
          <p:nvPr>
            <p:ph idx="2" type="ctrTitle"/>
          </p:nvPr>
        </p:nvSpPr>
        <p:spPr>
          <a:xfrm>
            <a:off x="4957200" y="3521412"/>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64" name="Google Shape;264;p37"/>
          <p:cNvSpPr txBox="1"/>
          <p:nvPr>
            <p:ph idx="3" type="subTitle"/>
          </p:nvPr>
        </p:nvSpPr>
        <p:spPr>
          <a:xfrm>
            <a:off x="4789050" y="3775488"/>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65" name="Google Shape;265;p37"/>
          <p:cNvSpPr txBox="1"/>
          <p:nvPr>
            <p:ph idx="4" type="ctrTitle"/>
          </p:nvPr>
        </p:nvSpPr>
        <p:spPr>
          <a:xfrm>
            <a:off x="1479150" y="1852299"/>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66" name="Google Shape;266;p37"/>
          <p:cNvSpPr txBox="1"/>
          <p:nvPr>
            <p:ph idx="5" type="subTitle"/>
          </p:nvPr>
        </p:nvSpPr>
        <p:spPr>
          <a:xfrm>
            <a:off x="1311000" y="2106376"/>
            <a:ext cx="1884600" cy="510300"/>
          </a:xfrm>
          <a:prstGeom prst="rect">
            <a:avLst/>
          </a:prstGeom>
        </p:spPr>
        <p:txBody>
          <a:bodyPr anchorCtr="0" anchor="t" bIns="91425" lIns="91425" spcFirstLastPara="1" rIns="91425" wrap="square" tIns="91425">
            <a:normAutofit/>
          </a:bodyPr>
          <a:lstStyle>
            <a:lvl1pPr lvl="0" rtl="0" algn="ctr">
              <a:lnSpc>
                <a:spcPct val="8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67" name="Google Shape;267;p37"/>
          <p:cNvSpPr txBox="1"/>
          <p:nvPr>
            <p:ph idx="6" type="ctrTitle"/>
          </p:nvPr>
        </p:nvSpPr>
        <p:spPr>
          <a:xfrm>
            <a:off x="3797850" y="1852287"/>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68" name="Google Shape;268;p37"/>
          <p:cNvSpPr txBox="1"/>
          <p:nvPr>
            <p:ph idx="7" type="subTitle"/>
          </p:nvPr>
        </p:nvSpPr>
        <p:spPr>
          <a:xfrm>
            <a:off x="3629700" y="2106363"/>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69" name="Google Shape;269;p37"/>
          <p:cNvSpPr txBox="1"/>
          <p:nvPr>
            <p:ph idx="8" type="ctrTitle"/>
          </p:nvPr>
        </p:nvSpPr>
        <p:spPr>
          <a:xfrm>
            <a:off x="6116550" y="1852299"/>
            <a:ext cx="15483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70" name="Google Shape;270;p37"/>
          <p:cNvSpPr txBox="1"/>
          <p:nvPr>
            <p:ph idx="9" type="subTitle"/>
          </p:nvPr>
        </p:nvSpPr>
        <p:spPr>
          <a:xfrm>
            <a:off x="5948400" y="2106376"/>
            <a:ext cx="18846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71" name="Google Shape;271;p37"/>
          <p:cNvSpPr/>
          <p:nvPr/>
        </p:nvSpPr>
        <p:spPr>
          <a:xfrm rot="-4499768">
            <a:off x="-1594216" y="-710302"/>
            <a:ext cx="3619966" cy="2859999"/>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7"/>
          <p:cNvSpPr/>
          <p:nvPr/>
        </p:nvSpPr>
        <p:spPr>
          <a:xfrm rot="-4499768">
            <a:off x="6774709" y="2540698"/>
            <a:ext cx="3619966" cy="2859999"/>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7"/>
          <p:cNvSpPr txBox="1"/>
          <p:nvPr>
            <p:ph idx="13"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9">
    <p:spTree>
      <p:nvGrpSpPr>
        <p:cNvPr id="274" name="Shape 274"/>
        <p:cNvGrpSpPr/>
        <p:nvPr/>
      </p:nvGrpSpPr>
      <p:grpSpPr>
        <a:xfrm>
          <a:off x="0" y="0"/>
          <a:ext cx="0" cy="0"/>
          <a:chOff x="0" y="0"/>
          <a:chExt cx="0" cy="0"/>
        </a:xfrm>
      </p:grpSpPr>
      <p:sp>
        <p:nvSpPr>
          <p:cNvPr id="275" name="Google Shape;275;p38"/>
          <p:cNvSpPr/>
          <p:nvPr/>
        </p:nvSpPr>
        <p:spPr>
          <a:xfrm rot="4480716">
            <a:off x="-120909" y="1589922"/>
            <a:ext cx="3620226" cy="2860009"/>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8"/>
          <p:cNvSpPr/>
          <p:nvPr/>
        </p:nvSpPr>
        <p:spPr>
          <a:xfrm rot="4480716">
            <a:off x="7915666" y="2409072"/>
            <a:ext cx="3620226" cy="2860009"/>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8"/>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10">
    <p:spTree>
      <p:nvGrpSpPr>
        <p:cNvPr id="278" name="Shape 278"/>
        <p:cNvGrpSpPr/>
        <p:nvPr/>
      </p:nvGrpSpPr>
      <p:grpSpPr>
        <a:xfrm>
          <a:off x="0" y="0"/>
          <a:ext cx="0" cy="0"/>
          <a:chOff x="0" y="0"/>
          <a:chExt cx="0" cy="0"/>
        </a:xfrm>
      </p:grpSpPr>
      <p:sp>
        <p:nvSpPr>
          <p:cNvPr id="279" name="Google Shape;279;p39"/>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80" name="Google Shape;280;p39"/>
          <p:cNvSpPr txBox="1"/>
          <p:nvPr>
            <p:ph idx="1" type="body"/>
          </p:nvPr>
        </p:nvSpPr>
        <p:spPr>
          <a:xfrm>
            <a:off x="1680475" y="2303725"/>
            <a:ext cx="2476500" cy="2490900"/>
          </a:xfrm>
          <a:prstGeom prst="rect">
            <a:avLst/>
          </a:prstGeom>
        </p:spPr>
        <p:txBody>
          <a:bodyPr anchorCtr="0" anchor="t" bIns="91425" lIns="91425" spcFirstLastPara="1" rIns="91425" wrap="square" tIns="91425">
            <a:normAutofit/>
          </a:bodyPr>
          <a:lstStyle>
            <a:lvl1pPr indent="-292100" lvl="0" marL="457200" rtl="0">
              <a:lnSpc>
                <a:spcPct val="115000"/>
              </a:lnSpc>
              <a:spcBef>
                <a:spcPts val="0"/>
              </a:spcBef>
              <a:spcAft>
                <a:spcPts val="0"/>
              </a:spcAft>
              <a:buClr>
                <a:schemeClr val="accent1"/>
              </a:buClr>
              <a:buSzPts val="1000"/>
              <a:buFont typeface="Lato"/>
              <a:buChar char="●"/>
              <a:defRPr sz="1400">
                <a:solidFill>
                  <a:schemeClr val="accent1"/>
                </a:solidFill>
                <a:latin typeface="Lato"/>
                <a:ea typeface="Lato"/>
                <a:cs typeface="Lato"/>
                <a:sym typeface="Lato"/>
              </a:defRPr>
            </a:lvl1pPr>
            <a:lvl2pPr indent="-292100" lvl="1" marL="914400" rtl="0">
              <a:lnSpc>
                <a:spcPct val="115000"/>
              </a:lnSpc>
              <a:spcBef>
                <a:spcPts val="0"/>
              </a:spcBef>
              <a:spcAft>
                <a:spcPts val="0"/>
              </a:spcAft>
              <a:buClr>
                <a:schemeClr val="accent1"/>
              </a:buClr>
              <a:buSzPts val="1000"/>
              <a:buFont typeface="Lato"/>
              <a:buChar char="○"/>
              <a:defRPr sz="1000">
                <a:solidFill>
                  <a:schemeClr val="accent1"/>
                </a:solidFill>
                <a:latin typeface="Lato"/>
                <a:ea typeface="Lato"/>
                <a:cs typeface="Lato"/>
                <a:sym typeface="Lato"/>
              </a:defRPr>
            </a:lvl2pPr>
            <a:lvl3pPr indent="-292100" lvl="2" marL="13716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3pPr>
            <a:lvl4pPr indent="-292100" lvl="3" marL="18288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4pPr>
            <a:lvl5pPr indent="-292100" lvl="4" marL="22860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5pPr>
            <a:lvl6pPr indent="-292100" lvl="5" marL="27432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6pPr>
            <a:lvl7pPr indent="-292100" lvl="6" marL="32004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7pPr>
            <a:lvl8pPr indent="-292100" lvl="7" marL="36576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8pPr>
            <a:lvl9pPr indent="-292100" lvl="8" marL="4114800" rtl="0">
              <a:lnSpc>
                <a:spcPct val="115000"/>
              </a:lnSpc>
              <a:spcBef>
                <a:spcPts val="1600"/>
              </a:spcBef>
              <a:spcAft>
                <a:spcPts val="1600"/>
              </a:spcAft>
              <a:buClr>
                <a:schemeClr val="accent1"/>
              </a:buClr>
              <a:buSzPts val="1000"/>
              <a:buFont typeface="Lato"/>
              <a:buChar char="■"/>
              <a:defRPr sz="1000">
                <a:solidFill>
                  <a:schemeClr val="accent1"/>
                </a:solidFill>
                <a:latin typeface="Lato"/>
                <a:ea typeface="Lato"/>
                <a:cs typeface="Lato"/>
                <a:sym typeface="Lato"/>
              </a:defRPr>
            </a:lvl9pPr>
          </a:lstStyle>
          <a:p/>
        </p:txBody>
      </p:sp>
      <p:sp>
        <p:nvSpPr>
          <p:cNvPr id="281" name="Google Shape;281;p39"/>
          <p:cNvSpPr txBox="1"/>
          <p:nvPr>
            <p:ph idx="2" type="body"/>
          </p:nvPr>
        </p:nvSpPr>
        <p:spPr>
          <a:xfrm>
            <a:off x="5190100" y="2303725"/>
            <a:ext cx="2476500" cy="2490900"/>
          </a:xfrm>
          <a:prstGeom prst="rect">
            <a:avLst/>
          </a:prstGeom>
        </p:spPr>
        <p:txBody>
          <a:bodyPr anchorCtr="0" anchor="t" bIns="91425" lIns="91425" spcFirstLastPara="1" rIns="91425" wrap="square" tIns="91425">
            <a:normAutofit/>
          </a:bodyPr>
          <a:lstStyle>
            <a:lvl1pPr indent="-292100" lvl="0" marL="457200" rtl="0">
              <a:lnSpc>
                <a:spcPct val="115000"/>
              </a:lnSpc>
              <a:spcBef>
                <a:spcPts val="0"/>
              </a:spcBef>
              <a:spcAft>
                <a:spcPts val="0"/>
              </a:spcAft>
              <a:buClr>
                <a:schemeClr val="accent1"/>
              </a:buClr>
              <a:buSzPts val="1000"/>
              <a:buFont typeface="Lato"/>
              <a:buChar char="●"/>
              <a:defRPr sz="1400">
                <a:solidFill>
                  <a:schemeClr val="accent1"/>
                </a:solidFill>
                <a:latin typeface="Lato"/>
                <a:ea typeface="Lato"/>
                <a:cs typeface="Lato"/>
                <a:sym typeface="Lato"/>
              </a:defRPr>
            </a:lvl1pPr>
            <a:lvl2pPr indent="-292100" lvl="1" marL="914400" rtl="0">
              <a:lnSpc>
                <a:spcPct val="115000"/>
              </a:lnSpc>
              <a:spcBef>
                <a:spcPts val="0"/>
              </a:spcBef>
              <a:spcAft>
                <a:spcPts val="0"/>
              </a:spcAft>
              <a:buClr>
                <a:schemeClr val="accent1"/>
              </a:buClr>
              <a:buSzPts val="1000"/>
              <a:buFont typeface="Lato"/>
              <a:buChar char="○"/>
              <a:defRPr sz="1000">
                <a:solidFill>
                  <a:schemeClr val="accent1"/>
                </a:solidFill>
                <a:latin typeface="Lato"/>
                <a:ea typeface="Lato"/>
                <a:cs typeface="Lato"/>
                <a:sym typeface="Lato"/>
              </a:defRPr>
            </a:lvl2pPr>
            <a:lvl3pPr indent="-292100" lvl="2" marL="13716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3pPr>
            <a:lvl4pPr indent="-292100" lvl="3" marL="18288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4pPr>
            <a:lvl5pPr indent="-292100" lvl="4" marL="22860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5pPr>
            <a:lvl6pPr indent="-292100" lvl="5" marL="27432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6pPr>
            <a:lvl7pPr indent="-292100" lvl="6" marL="32004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7pPr>
            <a:lvl8pPr indent="-292100" lvl="7" marL="36576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8pPr>
            <a:lvl9pPr indent="-292100" lvl="8" marL="4114800" rtl="0">
              <a:lnSpc>
                <a:spcPct val="115000"/>
              </a:lnSpc>
              <a:spcBef>
                <a:spcPts val="1600"/>
              </a:spcBef>
              <a:spcAft>
                <a:spcPts val="1600"/>
              </a:spcAft>
              <a:buClr>
                <a:schemeClr val="accent1"/>
              </a:buClr>
              <a:buSzPts val="1000"/>
              <a:buFont typeface="Lato"/>
              <a:buChar char="■"/>
              <a:defRPr sz="1000">
                <a:solidFill>
                  <a:schemeClr val="accent1"/>
                </a:solidFill>
                <a:latin typeface="Lato"/>
                <a:ea typeface="Lato"/>
                <a:cs typeface="Lato"/>
                <a:sym typeface="Lato"/>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5">
  <p:cSld name="CUSTOM_26">
    <p:bg>
      <p:bgPr>
        <a:solidFill>
          <a:schemeClr val="accent4"/>
        </a:solidFill>
      </p:bgPr>
    </p:bg>
    <p:spTree>
      <p:nvGrpSpPr>
        <p:cNvPr id="282" name="Shape 282"/>
        <p:cNvGrpSpPr/>
        <p:nvPr/>
      </p:nvGrpSpPr>
      <p:grpSpPr>
        <a:xfrm>
          <a:off x="0" y="0"/>
          <a:ext cx="0" cy="0"/>
          <a:chOff x="0" y="0"/>
          <a:chExt cx="0" cy="0"/>
        </a:xfrm>
      </p:grpSpPr>
      <p:sp>
        <p:nvSpPr>
          <p:cNvPr id="283" name="Google Shape;283;p40"/>
          <p:cNvSpPr/>
          <p:nvPr/>
        </p:nvSpPr>
        <p:spPr>
          <a:xfrm flipH="1" rot="9913928">
            <a:off x="4452066" y="716643"/>
            <a:ext cx="6263990" cy="494861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40"/>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85" name="Google Shape;285;p40"/>
          <p:cNvSpPr txBox="1"/>
          <p:nvPr>
            <p:ph idx="1" type="body"/>
          </p:nvPr>
        </p:nvSpPr>
        <p:spPr>
          <a:xfrm>
            <a:off x="689513" y="3259658"/>
            <a:ext cx="3185400" cy="1398900"/>
          </a:xfrm>
          <a:prstGeom prst="rect">
            <a:avLst/>
          </a:prstGeom>
        </p:spPr>
        <p:txBody>
          <a:bodyPr anchorCtr="0" anchor="t" bIns="91425" lIns="91425" spcFirstLastPara="1" rIns="91425" wrap="square" tIns="91425">
            <a:normAutofit/>
          </a:bodyPr>
          <a:lstStyle>
            <a:lvl1pPr indent="-292100" lvl="0" marL="457200" rtl="0">
              <a:lnSpc>
                <a:spcPct val="115000"/>
              </a:lnSpc>
              <a:spcBef>
                <a:spcPts val="0"/>
              </a:spcBef>
              <a:spcAft>
                <a:spcPts val="0"/>
              </a:spcAft>
              <a:buClr>
                <a:schemeClr val="accent1"/>
              </a:buClr>
              <a:buSzPts val="1000"/>
              <a:buFont typeface="Lato"/>
              <a:buChar char="●"/>
              <a:defRPr sz="1400">
                <a:solidFill>
                  <a:schemeClr val="accent1"/>
                </a:solidFill>
                <a:latin typeface="Lato"/>
                <a:ea typeface="Lato"/>
                <a:cs typeface="Lato"/>
                <a:sym typeface="Lato"/>
              </a:defRPr>
            </a:lvl1pPr>
            <a:lvl2pPr indent="-292100" lvl="1" marL="914400" rtl="0">
              <a:lnSpc>
                <a:spcPct val="115000"/>
              </a:lnSpc>
              <a:spcBef>
                <a:spcPts val="0"/>
              </a:spcBef>
              <a:spcAft>
                <a:spcPts val="0"/>
              </a:spcAft>
              <a:buClr>
                <a:schemeClr val="accent1"/>
              </a:buClr>
              <a:buSzPts val="1000"/>
              <a:buFont typeface="Lato"/>
              <a:buChar char="○"/>
              <a:defRPr sz="1000">
                <a:solidFill>
                  <a:schemeClr val="accent1"/>
                </a:solidFill>
                <a:latin typeface="Lato"/>
                <a:ea typeface="Lato"/>
                <a:cs typeface="Lato"/>
                <a:sym typeface="Lato"/>
              </a:defRPr>
            </a:lvl2pPr>
            <a:lvl3pPr indent="-292100" lvl="2" marL="13716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3pPr>
            <a:lvl4pPr indent="-292100" lvl="3" marL="18288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4pPr>
            <a:lvl5pPr indent="-292100" lvl="4" marL="22860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5pPr>
            <a:lvl6pPr indent="-292100" lvl="5" marL="27432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6pPr>
            <a:lvl7pPr indent="-292100" lvl="6" marL="32004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7pPr>
            <a:lvl8pPr indent="-292100" lvl="7" marL="36576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8pPr>
            <a:lvl9pPr indent="-292100" lvl="8" marL="4114800" rtl="0">
              <a:lnSpc>
                <a:spcPct val="115000"/>
              </a:lnSpc>
              <a:spcBef>
                <a:spcPts val="1600"/>
              </a:spcBef>
              <a:spcAft>
                <a:spcPts val="1600"/>
              </a:spcAft>
              <a:buClr>
                <a:schemeClr val="accent1"/>
              </a:buClr>
              <a:buSzPts val="1000"/>
              <a:buFont typeface="Lato"/>
              <a:buChar char="■"/>
              <a:defRPr sz="1000">
                <a:solidFill>
                  <a:schemeClr val="accent1"/>
                </a:solidFill>
                <a:latin typeface="Lato"/>
                <a:ea typeface="Lato"/>
                <a:cs typeface="Lato"/>
                <a:sym typeface="Lato"/>
              </a:defRPr>
            </a:lvl9pPr>
          </a:lstStyle>
          <a:p/>
        </p:txBody>
      </p:sp>
      <p:sp>
        <p:nvSpPr>
          <p:cNvPr id="286" name="Google Shape;286;p40"/>
          <p:cNvSpPr txBox="1"/>
          <p:nvPr>
            <p:ph idx="2" type="ctrTitle"/>
          </p:nvPr>
        </p:nvSpPr>
        <p:spPr>
          <a:xfrm>
            <a:off x="689513" y="3028947"/>
            <a:ext cx="3185400" cy="3465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87" name="Google Shape;287;p40"/>
          <p:cNvSpPr txBox="1"/>
          <p:nvPr>
            <p:ph idx="3" type="body"/>
          </p:nvPr>
        </p:nvSpPr>
        <p:spPr>
          <a:xfrm>
            <a:off x="689513" y="1510658"/>
            <a:ext cx="3185400" cy="1398900"/>
          </a:xfrm>
          <a:prstGeom prst="rect">
            <a:avLst/>
          </a:prstGeom>
        </p:spPr>
        <p:txBody>
          <a:bodyPr anchorCtr="0" anchor="t" bIns="91425" lIns="91425" spcFirstLastPara="1" rIns="91425" wrap="square" tIns="91425">
            <a:normAutofit/>
          </a:bodyPr>
          <a:lstStyle>
            <a:lvl1pPr indent="-292100" lvl="0" marL="457200" rtl="0">
              <a:lnSpc>
                <a:spcPct val="115000"/>
              </a:lnSpc>
              <a:spcBef>
                <a:spcPts val="0"/>
              </a:spcBef>
              <a:spcAft>
                <a:spcPts val="0"/>
              </a:spcAft>
              <a:buClr>
                <a:schemeClr val="accent1"/>
              </a:buClr>
              <a:buSzPts val="1000"/>
              <a:buFont typeface="Lato"/>
              <a:buChar char="●"/>
              <a:defRPr sz="1400">
                <a:solidFill>
                  <a:schemeClr val="accent1"/>
                </a:solidFill>
                <a:latin typeface="Lato"/>
                <a:ea typeface="Lato"/>
                <a:cs typeface="Lato"/>
                <a:sym typeface="Lato"/>
              </a:defRPr>
            </a:lvl1pPr>
            <a:lvl2pPr indent="-292100" lvl="1" marL="914400" rtl="0">
              <a:lnSpc>
                <a:spcPct val="115000"/>
              </a:lnSpc>
              <a:spcBef>
                <a:spcPts val="0"/>
              </a:spcBef>
              <a:spcAft>
                <a:spcPts val="0"/>
              </a:spcAft>
              <a:buClr>
                <a:schemeClr val="accent1"/>
              </a:buClr>
              <a:buSzPts val="1000"/>
              <a:buFont typeface="Lato"/>
              <a:buChar char="○"/>
              <a:defRPr sz="1000">
                <a:solidFill>
                  <a:schemeClr val="accent1"/>
                </a:solidFill>
                <a:latin typeface="Lato"/>
                <a:ea typeface="Lato"/>
                <a:cs typeface="Lato"/>
                <a:sym typeface="Lato"/>
              </a:defRPr>
            </a:lvl2pPr>
            <a:lvl3pPr indent="-292100" lvl="2" marL="13716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3pPr>
            <a:lvl4pPr indent="-292100" lvl="3" marL="18288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4pPr>
            <a:lvl5pPr indent="-292100" lvl="4" marL="22860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5pPr>
            <a:lvl6pPr indent="-292100" lvl="5" marL="27432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6pPr>
            <a:lvl7pPr indent="-292100" lvl="6" marL="32004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7pPr>
            <a:lvl8pPr indent="-292100" lvl="7" marL="3657600" rtl="0">
              <a:lnSpc>
                <a:spcPct val="115000"/>
              </a:lnSpc>
              <a:spcBef>
                <a:spcPts val="1600"/>
              </a:spcBef>
              <a:spcAft>
                <a:spcPts val="0"/>
              </a:spcAft>
              <a:buClr>
                <a:schemeClr val="accent1"/>
              </a:buClr>
              <a:buSzPts val="1000"/>
              <a:buFont typeface="Lato"/>
              <a:buChar char="○"/>
              <a:defRPr sz="1000">
                <a:solidFill>
                  <a:schemeClr val="accent1"/>
                </a:solidFill>
                <a:latin typeface="Lato"/>
                <a:ea typeface="Lato"/>
                <a:cs typeface="Lato"/>
                <a:sym typeface="Lato"/>
              </a:defRPr>
            </a:lvl8pPr>
            <a:lvl9pPr indent="-292100" lvl="8" marL="4114800" rtl="0">
              <a:lnSpc>
                <a:spcPct val="115000"/>
              </a:lnSpc>
              <a:spcBef>
                <a:spcPts val="1600"/>
              </a:spcBef>
              <a:spcAft>
                <a:spcPts val="1600"/>
              </a:spcAft>
              <a:buClr>
                <a:schemeClr val="accent1"/>
              </a:buClr>
              <a:buSzPts val="1000"/>
              <a:buFont typeface="Lato"/>
              <a:buChar char="■"/>
              <a:defRPr sz="1000">
                <a:solidFill>
                  <a:schemeClr val="accent1"/>
                </a:solidFill>
                <a:latin typeface="Lato"/>
                <a:ea typeface="Lato"/>
                <a:cs typeface="Lato"/>
                <a:sym typeface="Lato"/>
              </a:defRPr>
            </a:lvl9pPr>
          </a:lstStyle>
          <a:p/>
        </p:txBody>
      </p:sp>
      <p:sp>
        <p:nvSpPr>
          <p:cNvPr id="288" name="Google Shape;288;p40"/>
          <p:cNvSpPr txBox="1"/>
          <p:nvPr>
            <p:ph idx="4" type="ctrTitle"/>
          </p:nvPr>
        </p:nvSpPr>
        <p:spPr>
          <a:xfrm>
            <a:off x="689513" y="1279947"/>
            <a:ext cx="3185400" cy="3465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9" name="Google Shape;29;p5"/>
          <p:cNvSpPr txBox="1"/>
          <p:nvPr>
            <p:ph type="ctrTitle"/>
          </p:nvPr>
        </p:nvSpPr>
        <p:spPr>
          <a:xfrm>
            <a:off x="1608662" y="3290250"/>
            <a:ext cx="23157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30" name="Google Shape;30;p5"/>
          <p:cNvSpPr txBox="1"/>
          <p:nvPr>
            <p:ph idx="1" type="subTitle"/>
          </p:nvPr>
        </p:nvSpPr>
        <p:spPr>
          <a:xfrm>
            <a:off x="1608662" y="3620526"/>
            <a:ext cx="23157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31" name="Google Shape;31;p5"/>
          <p:cNvSpPr txBox="1"/>
          <p:nvPr>
            <p:ph idx="2" type="ctrTitle"/>
          </p:nvPr>
        </p:nvSpPr>
        <p:spPr>
          <a:xfrm>
            <a:off x="5219631" y="3290250"/>
            <a:ext cx="23157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32" name="Google Shape;32;p5"/>
          <p:cNvSpPr txBox="1"/>
          <p:nvPr>
            <p:ph idx="3" type="subTitle"/>
          </p:nvPr>
        </p:nvSpPr>
        <p:spPr>
          <a:xfrm>
            <a:off x="5219631" y="3620513"/>
            <a:ext cx="2315700" cy="5103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33" name="Google Shape;33;p5"/>
          <p:cNvSpPr txBox="1"/>
          <p:nvPr>
            <p:ph idx="4"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4" name="Google Shape;34;p5"/>
          <p:cNvSpPr/>
          <p:nvPr/>
        </p:nvSpPr>
        <p:spPr>
          <a:xfrm rot="7923033">
            <a:off x="5332222" y="1693848"/>
            <a:ext cx="2090483" cy="1651894"/>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7923033">
            <a:off x="1876947" y="1606098"/>
            <a:ext cx="2090483" cy="1651894"/>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rhee columns 2">
  <p:cSld name="CUSTOM_27">
    <p:spTree>
      <p:nvGrpSpPr>
        <p:cNvPr id="289" name="Shape 289"/>
        <p:cNvGrpSpPr/>
        <p:nvPr/>
      </p:nvGrpSpPr>
      <p:grpSpPr>
        <a:xfrm>
          <a:off x="0" y="0"/>
          <a:ext cx="0" cy="0"/>
          <a:chOff x="0" y="0"/>
          <a:chExt cx="0" cy="0"/>
        </a:xfrm>
      </p:grpSpPr>
      <p:sp>
        <p:nvSpPr>
          <p:cNvPr id="290" name="Google Shape;290;p41"/>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91" name="Google Shape;291;p41"/>
          <p:cNvSpPr txBox="1"/>
          <p:nvPr>
            <p:ph idx="2" type="ctrTitle"/>
          </p:nvPr>
        </p:nvSpPr>
        <p:spPr>
          <a:xfrm>
            <a:off x="6558000" y="3703350"/>
            <a:ext cx="1884600" cy="4710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92" name="Google Shape;292;p41"/>
          <p:cNvSpPr txBox="1"/>
          <p:nvPr>
            <p:ph idx="1" type="subTitle"/>
          </p:nvPr>
        </p:nvSpPr>
        <p:spPr>
          <a:xfrm>
            <a:off x="6558000" y="3946625"/>
            <a:ext cx="1884600" cy="510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93" name="Google Shape;293;p41"/>
          <p:cNvSpPr txBox="1"/>
          <p:nvPr>
            <p:ph idx="3" type="ctrTitle"/>
          </p:nvPr>
        </p:nvSpPr>
        <p:spPr>
          <a:xfrm>
            <a:off x="6558000" y="2503200"/>
            <a:ext cx="1884600" cy="4710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94" name="Google Shape;294;p41"/>
          <p:cNvSpPr txBox="1"/>
          <p:nvPr>
            <p:ph idx="4" type="subTitle"/>
          </p:nvPr>
        </p:nvSpPr>
        <p:spPr>
          <a:xfrm>
            <a:off x="6558000" y="2746475"/>
            <a:ext cx="1884600" cy="510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95" name="Google Shape;295;p41"/>
          <p:cNvSpPr txBox="1"/>
          <p:nvPr>
            <p:ph idx="5" type="ctrTitle"/>
          </p:nvPr>
        </p:nvSpPr>
        <p:spPr>
          <a:xfrm>
            <a:off x="6558000" y="1303050"/>
            <a:ext cx="1884600" cy="471000"/>
          </a:xfrm>
          <a:prstGeom prst="rect">
            <a:avLst/>
          </a:prstGeom>
        </p:spPr>
        <p:txBody>
          <a:bodyPr anchorCtr="0" anchor="t" bIns="91425" lIns="91425" spcFirstLastPara="1" rIns="91425" wrap="square" tIns="91425">
            <a:normAutofit/>
          </a:bodyPr>
          <a:lstStyle>
            <a:lvl1pPr lvl="0" rtl="0">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296" name="Google Shape;296;p41"/>
          <p:cNvSpPr txBox="1"/>
          <p:nvPr>
            <p:ph idx="6" type="subTitle"/>
          </p:nvPr>
        </p:nvSpPr>
        <p:spPr>
          <a:xfrm>
            <a:off x="6558000" y="1555607"/>
            <a:ext cx="1884600" cy="510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297" name="Google Shape;297;p41"/>
          <p:cNvSpPr/>
          <p:nvPr/>
        </p:nvSpPr>
        <p:spPr>
          <a:xfrm rot="4480716">
            <a:off x="183891" y="1589922"/>
            <a:ext cx="3620226" cy="2860009"/>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41"/>
          <p:cNvSpPr txBox="1"/>
          <p:nvPr>
            <p:ph hasCustomPrompt="1" idx="7" type="title"/>
          </p:nvPr>
        </p:nvSpPr>
        <p:spPr>
          <a:xfrm>
            <a:off x="4953000" y="1555607"/>
            <a:ext cx="1365300" cy="510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b="0" sz="3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99" name="Google Shape;299;p41"/>
          <p:cNvSpPr txBox="1"/>
          <p:nvPr>
            <p:ph hasCustomPrompt="1" idx="8" type="title"/>
          </p:nvPr>
        </p:nvSpPr>
        <p:spPr>
          <a:xfrm>
            <a:off x="4953000" y="2746475"/>
            <a:ext cx="1365300" cy="510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b="0" sz="3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300" name="Google Shape;300;p41"/>
          <p:cNvSpPr txBox="1"/>
          <p:nvPr>
            <p:ph hasCustomPrompt="1" idx="9" type="title"/>
          </p:nvPr>
        </p:nvSpPr>
        <p:spPr>
          <a:xfrm>
            <a:off x="4953000" y="3946625"/>
            <a:ext cx="1365300" cy="510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b="0" sz="3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1">
    <p:bg>
      <p:bgPr>
        <a:solidFill>
          <a:schemeClr val="accent4"/>
        </a:solidFill>
      </p:bgPr>
    </p:bg>
    <p:spTree>
      <p:nvGrpSpPr>
        <p:cNvPr id="301" name="Shape 301"/>
        <p:cNvGrpSpPr/>
        <p:nvPr/>
      </p:nvGrpSpPr>
      <p:grpSpPr>
        <a:xfrm>
          <a:off x="0" y="0"/>
          <a:ext cx="0" cy="0"/>
          <a:chOff x="0" y="0"/>
          <a:chExt cx="0" cy="0"/>
        </a:xfrm>
      </p:grpSpPr>
      <p:sp>
        <p:nvSpPr>
          <p:cNvPr id="302" name="Google Shape;302;p42"/>
          <p:cNvSpPr/>
          <p:nvPr/>
        </p:nvSpPr>
        <p:spPr>
          <a:xfrm rot="-9913928">
            <a:off x="-1548684" y="-61007"/>
            <a:ext cx="6263990" cy="494861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42"/>
          <p:cNvSpPr txBox="1"/>
          <p:nvPr>
            <p:ph idx="1" type="subTitle"/>
          </p:nvPr>
        </p:nvSpPr>
        <p:spPr>
          <a:xfrm>
            <a:off x="1104375" y="2668825"/>
            <a:ext cx="2390400" cy="943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400"/>
              <a:buNone/>
              <a:defRPr sz="1400">
                <a:latin typeface="Lato"/>
                <a:ea typeface="Lato"/>
                <a:cs typeface="Lato"/>
                <a:sym typeface="Lato"/>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4" name="Google Shape;304;p42"/>
          <p:cNvSpPr txBox="1"/>
          <p:nvPr>
            <p:ph type="title"/>
          </p:nvPr>
        </p:nvSpPr>
        <p:spPr>
          <a:xfrm>
            <a:off x="1104375" y="1993625"/>
            <a:ext cx="36063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8">
    <p:spTree>
      <p:nvGrpSpPr>
        <p:cNvPr id="305" name="Shape 305"/>
        <p:cNvGrpSpPr/>
        <p:nvPr/>
      </p:nvGrpSpPr>
      <p:grpSpPr>
        <a:xfrm>
          <a:off x="0" y="0"/>
          <a:ext cx="0" cy="0"/>
          <a:chOff x="0" y="0"/>
          <a:chExt cx="0" cy="0"/>
        </a:xfrm>
      </p:grpSpPr>
      <p:sp>
        <p:nvSpPr>
          <p:cNvPr id="306" name="Google Shape;306;p43"/>
          <p:cNvSpPr txBox="1"/>
          <p:nvPr>
            <p:ph idx="1" type="subTitle"/>
          </p:nvPr>
        </p:nvSpPr>
        <p:spPr>
          <a:xfrm>
            <a:off x="2768850" y="2437450"/>
            <a:ext cx="3606300" cy="9438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500">
                <a:latin typeface="Lato"/>
                <a:ea typeface="Lato"/>
                <a:cs typeface="Lato"/>
                <a:sym typeface="Lato"/>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7" name="Google Shape;307;p43"/>
          <p:cNvSpPr txBox="1"/>
          <p:nvPr>
            <p:ph type="title"/>
          </p:nvPr>
        </p:nvSpPr>
        <p:spPr>
          <a:xfrm>
            <a:off x="2768850" y="1762250"/>
            <a:ext cx="36063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08" name="Google Shape;308;p43"/>
          <p:cNvSpPr/>
          <p:nvPr/>
        </p:nvSpPr>
        <p:spPr>
          <a:xfrm flipH="1" rot="9913928">
            <a:off x="5277228" y="2202543"/>
            <a:ext cx="6263990" cy="494861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3"/>
          <p:cNvSpPr/>
          <p:nvPr/>
        </p:nvSpPr>
        <p:spPr>
          <a:xfrm flipH="1" rot="9913928">
            <a:off x="-2397222" y="-1359807"/>
            <a:ext cx="6263990" cy="494861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2">
    <p:spTree>
      <p:nvGrpSpPr>
        <p:cNvPr id="310" name="Shape 310"/>
        <p:cNvGrpSpPr/>
        <p:nvPr/>
      </p:nvGrpSpPr>
      <p:grpSpPr>
        <a:xfrm>
          <a:off x="0" y="0"/>
          <a:ext cx="0" cy="0"/>
          <a:chOff x="0" y="0"/>
          <a:chExt cx="0" cy="0"/>
        </a:xfrm>
      </p:grpSpPr>
      <p:sp>
        <p:nvSpPr>
          <p:cNvPr id="311" name="Google Shape;311;p44"/>
          <p:cNvSpPr txBox="1"/>
          <p:nvPr>
            <p:ph type="title"/>
          </p:nvPr>
        </p:nvSpPr>
        <p:spPr>
          <a:xfrm>
            <a:off x="4785300" y="439176"/>
            <a:ext cx="3624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12" name="Google Shape;312;p44"/>
          <p:cNvSpPr txBox="1"/>
          <p:nvPr>
            <p:ph idx="1" type="body"/>
          </p:nvPr>
        </p:nvSpPr>
        <p:spPr>
          <a:xfrm>
            <a:off x="4785300" y="1998925"/>
            <a:ext cx="3624000" cy="2490900"/>
          </a:xfrm>
          <a:prstGeom prst="rect">
            <a:avLst/>
          </a:prstGeom>
        </p:spPr>
        <p:txBody>
          <a:bodyPr anchorCtr="0" anchor="t" bIns="91425" lIns="91425" spcFirstLastPara="1" rIns="91425" wrap="square" tIns="91425">
            <a:normAutofit/>
          </a:bodyPr>
          <a:lstStyle>
            <a:lvl1pPr indent="-285750" lvl="0" marL="457200" rtl="0">
              <a:lnSpc>
                <a:spcPct val="150000"/>
              </a:lnSpc>
              <a:spcBef>
                <a:spcPts val="0"/>
              </a:spcBef>
              <a:spcAft>
                <a:spcPts val="0"/>
              </a:spcAft>
              <a:buClr>
                <a:schemeClr val="accent1"/>
              </a:buClr>
              <a:buSzPts val="900"/>
              <a:buFont typeface="Lato"/>
              <a:buChar char="●"/>
              <a:defRPr sz="1400">
                <a:solidFill>
                  <a:schemeClr val="accent1"/>
                </a:solidFill>
                <a:latin typeface="Lato"/>
                <a:ea typeface="Lato"/>
                <a:cs typeface="Lato"/>
                <a:sym typeface="Lato"/>
              </a:defRPr>
            </a:lvl1pPr>
            <a:lvl2pPr indent="-285750" lvl="1" marL="9144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2pPr>
            <a:lvl3pPr indent="-285750" lvl="2" marL="13716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3pPr>
            <a:lvl4pPr indent="-285750" lvl="3" marL="18288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4pPr>
            <a:lvl5pPr indent="-285750" lvl="4" marL="22860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5pPr>
            <a:lvl6pPr indent="-285750" lvl="5" marL="27432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6pPr>
            <a:lvl7pPr indent="-285750" lvl="6" marL="32004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7pPr>
            <a:lvl8pPr indent="-285750" lvl="7" marL="36576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8pPr>
            <a:lvl9pPr indent="-285750" lvl="8" marL="41148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9pPr>
          </a:lstStyle>
          <a:p/>
        </p:txBody>
      </p:sp>
      <p:sp>
        <p:nvSpPr>
          <p:cNvPr id="313" name="Google Shape;313;p44"/>
          <p:cNvSpPr/>
          <p:nvPr/>
        </p:nvSpPr>
        <p:spPr>
          <a:xfrm rot="7908038">
            <a:off x="-330773" y="1567994"/>
            <a:ext cx="4980118" cy="3933138"/>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29">
    <p:bg>
      <p:bgPr>
        <a:solidFill>
          <a:schemeClr val="accent4"/>
        </a:solidFill>
      </p:bgPr>
    </p:bg>
    <p:spTree>
      <p:nvGrpSpPr>
        <p:cNvPr id="314" name="Shape 314"/>
        <p:cNvGrpSpPr/>
        <p:nvPr/>
      </p:nvGrpSpPr>
      <p:grpSpPr>
        <a:xfrm>
          <a:off x="0" y="0"/>
          <a:ext cx="0" cy="0"/>
          <a:chOff x="0" y="0"/>
          <a:chExt cx="0" cy="0"/>
        </a:xfrm>
      </p:grpSpPr>
      <p:sp>
        <p:nvSpPr>
          <p:cNvPr id="315" name="Google Shape;315;p45"/>
          <p:cNvSpPr txBox="1"/>
          <p:nvPr>
            <p:ph type="title"/>
          </p:nvPr>
        </p:nvSpPr>
        <p:spPr>
          <a:xfrm>
            <a:off x="822900" y="430131"/>
            <a:ext cx="36240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16" name="Google Shape;316;p45"/>
          <p:cNvSpPr txBox="1"/>
          <p:nvPr>
            <p:ph idx="1" type="body"/>
          </p:nvPr>
        </p:nvSpPr>
        <p:spPr>
          <a:xfrm>
            <a:off x="822900" y="1804288"/>
            <a:ext cx="3624000" cy="2490900"/>
          </a:xfrm>
          <a:prstGeom prst="rect">
            <a:avLst/>
          </a:prstGeom>
        </p:spPr>
        <p:txBody>
          <a:bodyPr anchorCtr="0" anchor="t" bIns="91425" lIns="91425" spcFirstLastPara="1" rIns="91425" wrap="square" tIns="91425">
            <a:normAutofit/>
          </a:bodyPr>
          <a:lstStyle>
            <a:lvl1pPr indent="-285750" lvl="0" marL="457200" rtl="0">
              <a:lnSpc>
                <a:spcPct val="150000"/>
              </a:lnSpc>
              <a:spcBef>
                <a:spcPts val="0"/>
              </a:spcBef>
              <a:spcAft>
                <a:spcPts val="0"/>
              </a:spcAft>
              <a:buClr>
                <a:schemeClr val="accent1"/>
              </a:buClr>
              <a:buSzPts val="900"/>
              <a:buFont typeface="Lato"/>
              <a:buChar char="●"/>
              <a:defRPr sz="1400">
                <a:solidFill>
                  <a:schemeClr val="accent1"/>
                </a:solidFill>
                <a:latin typeface="Lato"/>
                <a:ea typeface="Lato"/>
                <a:cs typeface="Lato"/>
                <a:sym typeface="Lato"/>
              </a:defRPr>
            </a:lvl1pPr>
            <a:lvl2pPr indent="-285750" lvl="1" marL="9144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2pPr>
            <a:lvl3pPr indent="-285750" lvl="2" marL="13716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3pPr>
            <a:lvl4pPr indent="-285750" lvl="3" marL="18288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4pPr>
            <a:lvl5pPr indent="-285750" lvl="4" marL="22860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5pPr>
            <a:lvl6pPr indent="-285750" lvl="5" marL="27432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6pPr>
            <a:lvl7pPr indent="-285750" lvl="6" marL="32004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7pPr>
            <a:lvl8pPr indent="-285750" lvl="7" marL="36576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8pPr>
            <a:lvl9pPr indent="-285750" lvl="8" marL="4114800" rtl="0">
              <a:lnSpc>
                <a:spcPct val="115000"/>
              </a:lnSpc>
              <a:spcBef>
                <a:spcPts val="0"/>
              </a:spcBef>
              <a:spcAft>
                <a:spcPts val="0"/>
              </a:spcAft>
              <a:buClr>
                <a:schemeClr val="accent1"/>
              </a:buClr>
              <a:buSzPts val="900"/>
              <a:buFont typeface="Lato"/>
              <a:buChar char="■"/>
              <a:defRPr sz="900">
                <a:solidFill>
                  <a:schemeClr val="accent1"/>
                </a:solidFill>
                <a:latin typeface="Lato"/>
                <a:ea typeface="Lato"/>
                <a:cs typeface="Lato"/>
                <a:sym typeface="Lato"/>
              </a:defRPr>
            </a:lvl9pPr>
          </a:lstStyle>
          <a:p/>
        </p:txBody>
      </p:sp>
      <p:sp>
        <p:nvSpPr>
          <p:cNvPr id="317" name="Google Shape;317;p45"/>
          <p:cNvSpPr/>
          <p:nvPr/>
        </p:nvSpPr>
        <p:spPr>
          <a:xfrm rot="-7870612">
            <a:off x="3845377" y="177406"/>
            <a:ext cx="5611000" cy="4433399"/>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13">
    <p:spTree>
      <p:nvGrpSpPr>
        <p:cNvPr id="318" name="Shape 318"/>
        <p:cNvGrpSpPr/>
        <p:nvPr/>
      </p:nvGrpSpPr>
      <p:grpSpPr>
        <a:xfrm>
          <a:off x="0" y="0"/>
          <a:ext cx="0" cy="0"/>
          <a:chOff x="0" y="0"/>
          <a:chExt cx="0" cy="0"/>
        </a:xfrm>
      </p:grpSpPr>
      <p:sp>
        <p:nvSpPr>
          <p:cNvPr id="319" name="Google Shape;319;p46"/>
          <p:cNvSpPr/>
          <p:nvPr/>
        </p:nvSpPr>
        <p:spPr>
          <a:xfrm rot="10459170">
            <a:off x="527114" y="3341123"/>
            <a:ext cx="6310129" cy="498353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46"/>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rhee columns 3">
  <p:cSld name="CUSTOM_30">
    <p:spTree>
      <p:nvGrpSpPr>
        <p:cNvPr id="321" name="Shape 321"/>
        <p:cNvGrpSpPr/>
        <p:nvPr/>
      </p:nvGrpSpPr>
      <p:grpSpPr>
        <a:xfrm>
          <a:off x="0" y="0"/>
          <a:ext cx="0" cy="0"/>
          <a:chOff x="0" y="0"/>
          <a:chExt cx="0" cy="0"/>
        </a:xfrm>
      </p:grpSpPr>
      <p:sp>
        <p:nvSpPr>
          <p:cNvPr id="322" name="Google Shape;322;p47"/>
          <p:cNvSpPr txBox="1"/>
          <p:nvPr>
            <p:ph type="ctrTitle"/>
          </p:nvPr>
        </p:nvSpPr>
        <p:spPr>
          <a:xfrm>
            <a:off x="1311150" y="3166750"/>
            <a:ext cx="18846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323" name="Google Shape;323;p47"/>
          <p:cNvSpPr txBox="1"/>
          <p:nvPr>
            <p:ph idx="1" type="subTitle"/>
          </p:nvPr>
        </p:nvSpPr>
        <p:spPr>
          <a:xfrm>
            <a:off x="1311000" y="3420826"/>
            <a:ext cx="1884600" cy="510300"/>
          </a:xfrm>
          <a:prstGeom prst="rect">
            <a:avLst/>
          </a:prstGeom>
        </p:spPr>
        <p:txBody>
          <a:bodyPr anchorCtr="0" anchor="t" bIns="91425" lIns="91425" spcFirstLastPara="1" rIns="91425" wrap="square" tIns="91425">
            <a:normAutofit/>
          </a:bodyPr>
          <a:lstStyle>
            <a:lvl1pPr lvl="0" rtl="0" algn="ctr">
              <a:lnSpc>
                <a:spcPct val="80000"/>
              </a:lnSpc>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324" name="Google Shape;324;p47"/>
          <p:cNvSpPr txBox="1"/>
          <p:nvPr>
            <p:ph idx="2" type="ctrTitle"/>
          </p:nvPr>
        </p:nvSpPr>
        <p:spPr>
          <a:xfrm>
            <a:off x="3629850" y="3166725"/>
            <a:ext cx="18846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325" name="Google Shape;325;p47"/>
          <p:cNvSpPr txBox="1"/>
          <p:nvPr>
            <p:ph idx="3" type="subTitle"/>
          </p:nvPr>
        </p:nvSpPr>
        <p:spPr>
          <a:xfrm>
            <a:off x="3629700" y="3420813"/>
            <a:ext cx="1884600" cy="510300"/>
          </a:xfrm>
          <a:prstGeom prst="rect">
            <a:avLst/>
          </a:prstGeom>
        </p:spPr>
        <p:txBody>
          <a:bodyPr anchorCtr="0" anchor="t" bIns="91425" lIns="91425" spcFirstLastPara="1" rIns="91425" wrap="square" tIns="91425">
            <a:normAutofit/>
          </a:bodyPr>
          <a:lstStyle>
            <a:lvl1pPr lvl="0" rtl="0" algn="r">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326" name="Google Shape;326;p47"/>
          <p:cNvSpPr txBox="1"/>
          <p:nvPr>
            <p:ph idx="4" type="ctrTitle"/>
          </p:nvPr>
        </p:nvSpPr>
        <p:spPr>
          <a:xfrm>
            <a:off x="5894725" y="3166750"/>
            <a:ext cx="1990500" cy="471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1400"/>
              <a:buNone/>
              <a:defRPr b="0" sz="1400"/>
            </a:lvl1pPr>
            <a:lvl2pPr lvl="1" rtl="0" algn="ctr">
              <a:spcBef>
                <a:spcPts val="0"/>
              </a:spcBef>
              <a:spcAft>
                <a:spcPts val="0"/>
              </a:spcAft>
              <a:buSzPts val="1400"/>
              <a:buNone/>
              <a:defRPr b="0" sz="1400"/>
            </a:lvl2pPr>
            <a:lvl3pPr lvl="2" rtl="0" algn="ctr">
              <a:spcBef>
                <a:spcPts val="0"/>
              </a:spcBef>
              <a:spcAft>
                <a:spcPts val="0"/>
              </a:spcAft>
              <a:buSzPts val="1400"/>
              <a:buNone/>
              <a:defRPr b="0" sz="1400"/>
            </a:lvl3pPr>
            <a:lvl4pPr lvl="3" rtl="0" algn="ctr">
              <a:spcBef>
                <a:spcPts val="0"/>
              </a:spcBef>
              <a:spcAft>
                <a:spcPts val="0"/>
              </a:spcAft>
              <a:buSzPts val="1400"/>
              <a:buNone/>
              <a:defRPr b="0" sz="1400"/>
            </a:lvl4pPr>
            <a:lvl5pPr lvl="4" rtl="0" algn="ctr">
              <a:spcBef>
                <a:spcPts val="0"/>
              </a:spcBef>
              <a:spcAft>
                <a:spcPts val="0"/>
              </a:spcAft>
              <a:buSzPts val="1400"/>
              <a:buNone/>
              <a:defRPr b="0" sz="1400"/>
            </a:lvl5pPr>
            <a:lvl6pPr lvl="5" rtl="0" algn="ctr">
              <a:spcBef>
                <a:spcPts val="0"/>
              </a:spcBef>
              <a:spcAft>
                <a:spcPts val="0"/>
              </a:spcAft>
              <a:buSzPts val="1400"/>
              <a:buNone/>
              <a:defRPr b="0" sz="1400"/>
            </a:lvl6pPr>
            <a:lvl7pPr lvl="6" rtl="0" algn="ctr">
              <a:spcBef>
                <a:spcPts val="0"/>
              </a:spcBef>
              <a:spcAft>
                <a:spcPts val="0"/>
              </a:spcAft>
              <a:buSzPts val="1400"/>
              <a:buNone/>
              <a:defRPr b="0" sz="1400"/>
            </a:lvl7pPr>
            <a:lvl8pPr lvl="7" rtl="0" algn="ctr">
              <a:spcBef>
                <a:spcPts val="0"/>
              </a:spcBef>
              <a:spcAft>
                <a:spcPts val="0"/>
              </a:spcAft>
              <a:buSzPts val="1400"/>
              <a:buNone/>
              <a:defRPr b="0" sz="1400"/>
            </a:lvl8pPr>
            <a:lvl9pPr lvl="8" rtl="0" algn="ctr">
              <a:spcBef>
                <a:spcPts val="0"/>
              </a:spcBef>
              <a:spcAft>
                <a:spcPts val="0"/>
              </a:spcAft>
              <a:buSzPts val="1400"/>
              <a:buNone/>
              <a:defRPr b="0" sz="1400"/>
            </a:lvl9pPr>
          </a:lstStyle>
          <a:p/>
        </p:txBody>
      </p:sp>
      <p:sp>
        <p:nvSpPr>
          <p:cNvPr id="327" name="Google Shape;327;p47"/>
          <p:cNvSpPr txBox="1"/>
          <p:nvPr>
            <p:ph idx="5" type="subTitle"/>
          </p:nvPr>
        </p:nvSpPr>
        <p:spPr>
          <a:xfrm>
            <a:off x="5948400" y="3420826"/>
            <a:ext cx="1884600" cy="510300"/>
          </a:xfrm>
          <a:prstGeom prst="rect">
            <a:avLst/>
          </a:prstGeom>
        </p:spPr>
        <p:txBody>
          <a:bodyPr anchorCtr="0" anchor="t" bIns="91425" lIns="91425" spcFirstLastPara="1" rIns="91425" wrap="square" tIns="91425">
            <a:normAutofit/>
          </a:bodyPr>
          <a:lstStyle>
            <a:lvl1pPr lvl="0" rtl="0" algn="r">
              <a:spcBef>
                <a:spcPts val="0"/>
              </a:spcBef>
              <a:spcAft>
                <a:spcPts val="0"/>
              </a:spcAft>
              <a:buSzPts val="1000"/>
              <a:buFont typeface="Lato"/>
              <a:buNone/>
              <a:defRPr sz="1400">
                <a:latin typeface="Lato"/>
                <a:ea typeface="Lato"/>
                <a:cs typeface="Lato"/>
                <a:sym typeface="Lato"/>
              </a:defRPr>
            </a:lvl1pPr>
            <a:lvl2pPr lvl="1" rtl="0" algn="ctr">
              <a:lnSpc>
                <a:spcPct val="100000"/>
              </a:lnSpc>
              <a:spcBef>
                <a:spcPts val="0"/>
              </a:spcBef>
              <a:spcAft>
                <a:spcPts val="0"/>
              </a:spcAft>
              <a:buSzPts val="1000"/>
              <a:buFont typeface="Lato"/>
              <a:buNone/>
              <a:defRPr sz="1000">
                <a:latin typeface="Lato"/>
                <a:ea typeface="Lato"/>
                <a:cs typeface="Lato"/>
                <a:sym typeface="Lato"/>
              </a:defRPr>
            </a:lvl2pPr>
            <a:lvl3pPr lvl="2" rtl="0" algn="ctr">
              <a:lnSpc>
                <a:spcPct val="100000"/>
              </a:lnSpc>
              <a:spcBef>
                <a:spcPts val="0"/>
              </a:spcBef>
              <a:spcAft>
                <a:spcPts val="0"/>
              </a:spcAft>
              <a:buSzPts val="1000"/>
              <a:buFont typeface="Lato"/>
              <a:buNone/>
              <a:defRPr sz="1000">
                <a:latin typeface="Lato"/>
                <a:ea typeface="Lato"/>
                <a:cs typeface="Lato"/>
                <a:sym typeface="Lato"/>
              </a:defRPr>
            </a:lvl3pPr>
            <a:lvl4pPr lvl="3" rtl="0" algn="ctr">
              <a:lnSpc>
                <a:spcPct val="100000"/>
              </a:lnSpc>
              <a:spcBef>
                <a:spcPts val="0"/>
              </a:spcBef>
              <a:spcAft>
                <a:spcPts val="0"/>
              </a:spcAft>
              <a:buSzPts val="1000"/>
              <a:buFont typeface="Lato"/>
              <a:buNone/>
              <a:defRPr sz="1000">
                <a:latin typeface="Lato"/>
                <a:ea typeface="Lato"/>
                <a:cs typeface="Lato"/>
                <a:sym typeface="Lato"/>
              </a:defRPr>
            </a:lvl4pPr>
            <a:lvl5pPr lvl="4" rtl="0" algn="ctr">
              <a:lnSpc>
                <a:spcPct val="100000"/>
              </a:lnSpc>
              <a:spcBef>
                <a:spcPts val="0"/>
              </a:spcBef>
              <a:spcAft>
                <a:spcPts val="0"/>
              </a:spcAft>
              <a:buSzPts val="1000"/>
              <a:buFont typeface="Lato"/>
              <a:buNone/>
              <a:defRPr sz="1000">
                <a:latin typeface="Lato"/>
                <a:ea typeface="Lato"/>
                <a:cs typeface="Lato"/>
                <a:sym typeface="Lato"/>
              </a:defRPr>
            </a:lvl5pPr>
            <a:lvl6pPr lvl="5" rtl="0" algn="ctr">
              <a:lnSpc>
                <a:spcPct val="100000"/>
              </a:lnSpc>
              <a:spcBef>
                <a:spcPts val="0"/>
              </a:spcBef>
              <a:spcAft>
                <a:spcPts val="0"/>
              </a:spcAft>
              <a:buSzPts val="1000"/>
              <a:buFont typeface="Lato"/>
              <a:buNone/>
              <a:defRPr sz="1000">
                <a:latin typeface="Lato"/>
                <a:ea typeface="Lato"/>
                <a:cs typeface="Lato"/>
                <a:sym typeface="Lato"/>
              </a:defRPr>
            </a:lvl6pPr>
            <a:lvl7pPr lvl="6" rtl="0" algn="ctr">
              <a:lnSpc>
                <a:spcPct val="100000"/>
              </a:lnSpc>
              <a:spcBef>
                <a:spcPts val="0"/>
              </a:spcBef>
              <a:spcAft>
                <a:spcPts val="0"/>
              </a:spcAft>
              <a:buSzPts val="1000"/>
              <a:buFont typeface="Lato"/>
              <a:buNone/>
              <a:defRPr sz="1000">
                <a:latin typeface="Lato"/>
                <a:ea typeface="Lato"/>
                <a:cs typeface="Lato"/>
                <a:sym typeface="Lato"/>
              </a:defRPr>
            </a:lvl7pPr>
            <a:lvl8pPr lvl="7" rtl="0" algn="ctr">
              <a:lnSpc>
                <a:spcPct val="100000"/>
              </a:lnSpc>
              <a:spcBef>
                <a:spcPts val="0"/>
              </a:spcBef>
              <a:spcAft>
                <a:spcPts val="0"/>
              </a:spcAft>
              <a:buSzPts val="1000"/>
              <a:buFont typeface="Lato"/>
              <a:buNone/>
              <a:defRPr sz="1000">
                <a:latin typeface="Lato"/>
                <a:ea typeface="Lato"/>
                <a:cs typeface="Lato"/>
                <a:sym typeface="Lato"/>
              </a:defRPr>
            </a:lvl8pPr>
            <a:lvl9pPr lvl="8" rtl="0" algn="ctr">
              <a:lnSpc>
                <a:spcPct val="100000"/>
              </a:lnSpc>
              <a:spcBef>
                <a:spcPts val="0"/>
              </a:spcBef>
              <a:spcAft>
                <a:spcPts val="0"/>
              </a:spcAft>
              <a:buSzPts val="1000"/>
              <a:buFont typeface="Lato"/>
              <a:buNone/>
              <a:defRPr sz="1000">
                <a:latin typeface="Lato"/>
                <a:ea typeface="Lato"/>
                <a:cs typeface="Lato"/>
                <a:sym typeface="Lato"/>
              </a:defRPr>
            </a:lvl9pPr>
          </a:lstStyle>
          <a:p/>
        </p:txBody>
      </p:sp>
      <p:sp>
        <p:nvSpPr>
          <p:cNvPr id="328" name="Google Shape;328;p47"/>
          <p:cNvSpPr txBox="1"/>
          <p:nvPr>
            <p:ph idx="6"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4">
    <p:spTree>
      <p:nvGrpSpPr>
        <p:cNvPr id="329" name="Shape 329"/>
        <p:cNvGrpSpPr/>
        <p:nvPr/>
      </p:nvGrpSpPr>
      <p:grpSpPr>
        <a:xfrm>
          <a:off x="0" y="0"/>
          <a:ext cx="0" cy="0"/>
          <a:chOff x="0" y="0"/>
          <a:chExt cx="0" cy="0"/>
        </a:xfrm>
      </p:grpSpPr>
      <p:sp>
        <p:nvSpPr>
          <p:cNvPr id="330" name="Google Shape;330;p48"/>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31" name="Google Shape;331;p48"/>
          <p:cNvSpPr txBox="1"/>
          <p:nvPr>
            <p:ph idx="1" type="subTitle"/>
          </p:nvPr>
        </p:nvSpPr>
        <p:spPr>
          <a:xfrm>
            <a:off x="3137700" y="1880550"/>
            <a:ext cx="2868600" cy="15717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Font typeface="Lato"/>
              <a:buNone/>
              <a:defRPr sz="1400">
                <a:latin typeface="Lato"/>
                <a:ea typeface="Lato"/>
                <a:cs typeface="Lato"/>
                <a:sym typeface="Lato"/>
              </a:defRPr>
            </a:lvl1pPr>
            <a:lvl2pPr lvl="1" rtl="0" algn="ctr">
              <a:lnSpc>
                <a:spcPct val="100000"/>
              </a:lnSpc>
              <a:spcBef>
                <a:spcPts val="0"/>
              </a:spcBef>
              <a:spcAft>
                <a:spcPts val="0"/>
              </a:spcAft>
              <a:buSzPts val="1400"/>
              <a:buFont typeface="Lato"/>
              <a:buNone/>
              <a:defRPr>
                <a:latin typeface="Lato"/>
                <a:ea typeface="Lato"/>
                <a:cs typeface="Lato"/>
                <a:sym typeface="Lato"/>
              </a:defRPr>
            </a:lvl2pPr>
            <a:lvl3pPr lvl="2" rtl="0" algn="ctr">
              <a:lnSpc>
                <a:spcPct val="100000"/>
              </a:lnSpc>
              <a:spcBef>
                <a:spcPts val="0"/>
              </a:spcBef>
              <a:spcAft>
                <a:spcPts val="0"/>
              </a:spcAft>
              <a:buSzPts val="1400"/>
              <a:buFont typeface="Lato"/>
              <a:buNone/>
              <a:defRPr>
                <a:latin typeface="Lato"/>
                <a:ea typeface="Lato"/>
                <a:cs typeface="Lato"/>
                <a:sym typeface="Lato"/>
              </a:defRPr>
            </a:lvl3pPr>
            <a:lvl4pPr lvl="3" rtl="0" algn="ctr">
              <a:lnSpc>
                <a:spcPct val="100000"/>
              </a:lnSpc>
              <a:spcBef>
                <a:spcPts val="0"/>
              </a:spcBef>
              <a:spcAft>
                <a:spcPts val="0"/>
              </a:spcAft>
              <a:buSzPts val="1400"/>
              <a:buFont typeface="Lato"/>
              <a:buNone/>
              <a:defRPr>
                <a:latin typeface="Lato"/>
                <a:ea typeface="Lato"/>
                <a:cs typeface="Lato"/>
                <a:sym typeface="Lato"/>
              </a:defRPr>
            </a:lvl4pPr>
            <a:lvl5pPr lvl="4" rtl="0" algn="ctr">
              <a:lnSpc>
                <a:spcPct val="100000"/>
              </a:lnSpc>
              <a:spcBef>
                <a:spcPts val="0"/>
              </a:spcBef>
              <a:spcAft>
                <a:spcPts val="0"/>
              </a:spcAft>
              <a:buSzPts val="1400"/>
              <a:buFont typeface="Lato"/>
              <a:buNone/>
              <a:defRPr>
                <a:latin typeface="Lato"/>
                <a:ea typeface="Lato"/>
                <a:cs typeface="Lato"/>
                <a:sym typeface="Lato"/>
              </a:defRPr>
            </a:lvl5pPr>
            <a:lvl6pPr lvl="5" rtl="0" algn="ctr">
              <a:lnSpc>
                <a:spcPct val="100000"/>
              </a:lnSpc>
              <a:spcBef>
                <a:spcPts val="0"/>
              </a:spcBef>
              <a:spcAft>
                <a:spcPts val="0"/>
              </a:spcAft>
              <a:buSzPts val="1400"/>
              <a:buFont typeface="Lato"/>
              <a:buNone/>
              <a:defRPr>
                <a:latin typeface="Lato"/>
                <a:ea typeface="Lato"/>
                <a:cs typeface="Lato"/>
                <a:sym typeface="Lato"/>
              </a:defRPr>
            </a:lvl6pPr>
            <a:lvl7pPr lvl="6" rtl="0" algn="ctr">
              <a:lnSpc>
                <a:spcPct val="100000"/>
              </a:lnSpc>
              <a:spcBef>
                <a:spcPts val="0"/>
              </a:spcBef>
              <a:spcAft>
                <a:spcPts val="0"/>
              </a:spcAft>
              <a:buSzPts val="1400"/>
              <a:buFont typeface="Lato"/>
              <a:buNone/>
              <a:defRPr>
                <a:latin typeface="Lato"/>
                <a:ea typeface="Lato"/>
                <a:cs typeface="Lato"/>
                <a:sym typeface="Lato"/>
              </a:defRPr>
            </a:lvl7pPr>
            <a:lvl8pPr lvl="7" rtl="0" algn="ctr">
              <a:lnSpc>
                <a:spcPct val="100000"/>
              </a:lnSpc>
              <a:spcBef>
                <a:spcPts val="0"/>
              </a:spcBef>
              <a:spcAft>
                <a:spcPts val="0"/>
              </a:spcAft>
              <a:buSzPts val="1400"/>
              <a:buFont typeface="Lato"/>
              <a:buNone/>
              <a:defRPr>
                <a:latin typeface="Lato"/>
                <a:ea typeface="Lato"/>
                <a:cs typeface="Lato"/>
                <a:sym typeface="Lato"/>
              </a:defRPr>
            </a:lvl8pPr>
            <a:lvl9pPr lvl="8" rtl="0" algn="ctr">
              <a:lnSpc>
                <a:spcPct val="100000"/>
              </a:lnSpc>
              <a:spcBef>
                <a:spcPts val="0"/>
              </a:spcBef>
              <a:spcAft>
                <a:spcPts val="0"/>
              </a:spcAft>
              <a:buSzPts val="1400"/>
              <a:buFont typeface="Lato"/>
              <a:buNone/>
              <a:defRPr>
                <a:latin typeface="Lato"/>
                <a:ea typeface="Lato"/>
                <a:cs typeface="Lato"/>
                <a:sym typeface="Lato"/>
              </a:defRPr>
            </a:lvl9pPr>
          </a:lstStyle>
          <a:p/>
        </p:txBody>
      </p:sp>
      <p:sp>
        <p:nvSpPr>
          <p:cNvPr id="332" name="Google Shape;332;p48"/>
          <p:cNvSpPr txBox="1"/>
          <p:nvPr/>
        </p:nvSpPr>
        <p:spPr>
          <a:xfrm>
            <a:off x="3145075" y="3541600"/>
            <a:ext cx="2853900" cy="1019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accent1"/>
                </a:solidFill>
                <a:latin typeface="Lato"/>
                <a:ea typeface="Lato"/>
                <a:cs typeface="Lato"/>
                <a:sym typeface="Lato"/>
              </a:rPr>
              <a:t>CREDITS:</a:t>
            </a:r>
            <a:r>
              <a:rPr lang="en" sz="1000">
                <a:solidFill>
                  <a:schemeClr val="accent1"/>
                </a:solidFill>
                <a:latin typeface="Lato Light"/>
                <a:ea typeface="Lato Light"/>
                <a:cs typeface="Lato Light"/>
                <a:sym typeface="Lato Light"/>
              </a:rPr>
              <a:t> This presentation template was created by </a:t>
            </a:r>
            <a:r>
              <a:rPr b="1" lang="en" sz="1000">
                <a:solidFill>
                  <a:schemeClr val="accent1"/>
                </a:solidFill>
                <a:uFill>
                  <a:noFill/>
                </a:uFill>
                <a:latin typeface="Lato"/>
                <a:ea typeface="Lato"/>
                <a:cs typeface="Lato"/>
                <a:sym typeface="Lato"/>
                <a:hlinkClick r:id="rId2">
                  <a:extLst>
                    <a:ext uri="{A12FA001-AC4F-418D-AE19-62706E023703}">
                      <ahyp:hlinkClr val="tx"/>
                    </a:ext>
                  </a:extLst>
                </a:hlinkClick>
              </a:rPr>
              <a:t>Slidesgo</a:t>
            </a:r>
            <a:r>
              <a:rPr lang="en" sz="1000">
                <a:solidFill>
                  <a:schemeClr val="accent1"/>
                </a:solidFill>
                <a:latin typeface="Lato Light"/>
                <a:ea typeface="Lato Light"/>
                <a:cs typeface="Lato Light"/>
                <a:sym typeface="Lato Light"/>
              </a:rPr>
              <a:t>, including icons by </a:t>
            </a:r>
            <a:r>
              <a:rPr b="1" lang="en" sz="1000">
                <a:solidFill>
                  <a:schemeClr val="accent1"/>
                </a:solidFill>
                <a:uFill>
                  <a:noFill/>
                </a:uFill>
                <a:latin typeface="Lato"/>
                <a:ea typeface="Lato"/>
                <a:cs typeface="Lato"/>
                <a:sym typeface="Lato"/>
                <a:hlinkClick r:id="rId3">
                  <a:extLst>
                    <a:ext uri="{A12FA001-AC4F-418D-AE19-62706E023703}">
                      <ahyp:hlinkClr val="tx"/>
                    </a:ext>
                  </a:extLst>
                </a:hlinkClick>
              </a:rPr>
              <a:t>Flaticon</a:t>
            </a:r>
            <a:r>
              <a:rPr lang="en" sz="1000">
                <a:solidFill>
                  <a:schemeClr val="accent1"/>
                </a:solidFill>
                <a:latin typeface="Lato Light"/>
                <a:ea typeface="Lato Light"/>
                <a:cs typeface="Lato Light"/>
                <a:sym typeface="Lato Light"/>
              </a:rPr>
              <a:t>, and infographics &amp; images by</a:t>
            </a:r>
            <a:r>
              <a:rPr b="1" lang="en" sz="1000">
                <a:solidFill>
                  <a:schemeClr val="accent1"/>
                </a:solidFill>
                <a:latin typeface="Lato"/>
                <a:ea typeface="Lato"/>
                <a:cs typeface="Lato"/>
                <a:sym typeface="Lato"/>
              </a:rPr>
              <a:t> </a:t>
            </a:r>
            <a:r>
              <a:rPr b="1" lang="en" sz="1000">
                <a:solidFill>
                  <a:schemeClr val="accent1"/>
                </a:solidFill>
                <a:uFill>
                  <a:noFill/>
                </a:uFill>
                <a:latin typeface="Lato"/>
                <a:ea typeface="Lato"/>
                <a:cs typeface="Lato"/>
                <a:sym typeface="Lato"/>
                <a:hlinkClick r:id="rId4">
                  <a:extLst>
                    <a:ext uri="{A12FA001-AC4F-418D-AE19-62706E023703}">
                      <ahyp:hlinkClr val="tx"/>
                    </a:ext>
                  </a:extLst>
                </a:hlinkClick>
              </a:rPr>
              <a:t>Freepik</a:t>
            </a:r>
            <a:r>
              <a:rPr b="1" lang="en" sz="1000">
                <a:solidFill>
                  <a:schemeClr val="accent1"/>
                </a:solidFill>
                <a:latin typeface="Lato"/>
                <a:ea typeface="Lato"/>
                <a:cs typeface="Lato"/>
                <a:sym typeface="Lato"/>
              </a:rPr>
              <a:t>.</a:t>
            </a:r>
            <a:r>
              <a:rPr lang="en" sz="1000">
                <a:solidFill>
                  <a:schemeClr val="accent1"/>
                </a:solidFill>
                <a:latin typeface="Lato Light"/>
                <a:ea typeface="Lato Light"/>
                <a:cs typeface="Lato Light"/>
                <a:sym typeface="Lato Light"/>
              </a:rPr>
              <a:t> </a:t>
            </a:r>
            <a:endParaRPr sz="1000">
              <a:solidFill>
                <a:schemeClr val="accent1"/>
              </a:solidFill>
              <a:latin typeface="Lato Light"/>
              <a:ea typeface="Lato Light"/>
              <a:cs typeface="Lato Light"/>
              <a:sym typeface="Lato Light"/>
            </a:endParaRPr>
          </a:p>
          <a:p>
            <a:pPr indent="0" lvl="0" marL="0" rtl="0" algn="ctr">
              <a:spcBef>
                <a:spcPts val="300"/>
              </a:spcBef>
              <a:spcAft>
                <a:spcPts val="0"/>
              </a:spcAft>
              <a:buNone/>
            </a:pPr>
            <a:r>
              <a:t/>
            </a:r>
            <a:endParaRPr sz="1000">
              <a:solidFill>
                <a:schemeClr val="accent1"/>
              </a:solidFill>
              <a:latin typeface="Lato Light"/>
              <a:ea typeface="Lato Light"/>
              <a:cs typeface="Lato Light"/>
              <a:sym typeface="Lato Light"/>
            </a:endParaRPr>
          </a:p>
        </p:txBody>
      </p:sp>
      <p:sp>
        <p:nvSpPr>
          <p:cNvPr id="333" name="Google Shape;333;p48"/>
          <p:cNvSpPr/>
          <p:nvPr/>
        </p:nvSpPr>
        <p:spPr>
          <a:xfrm flipH="1" rot="-2700000">
            <a:off x="-2739484" y="-2566139"/>
            <a:ext cx="6800971" cy="5371565"/>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8"/>
          <p:cNvSpPr/>
          <p:nvPr/>
        </p:nvSpPr>
        <p:spPr>
          <a:xfrm flipH="1" rot="-1982644">
            <a:off x="5666629" y="549599"/>
            <a:ext cx="6801294" cy="5371345"/>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6">
  <p:cSld name="CUSTOM_15">
    <p:bg>
      <p:bgPr>
        <a:solidFill>
          <a:schemeClr val="accent4"/>
        </a:solidFill>
      </p:bgPr>
    </p:bg>
    <p:spTree>
      <p:nvGrpSpPr>
        <p:cNvPr id="335" name="Shape 335"/>
        <p:cNvGrpSpPr/>
        <p:nvPr/>
      </p:nvGrpSpPr>
      <p:grpSpPr>
        <a:xfrm>
          <a:off x="0" y="0"/>
          <a:ext cx="0" cy="0"/>
          <a:chOff x="0" y="0"/>
          <a:chExt cx="0" cy="0"/>
        </a:xfrm>
      </p:grpSpPr>
      <p:sp>
        <p:nvSpPr>
          <p:cNvPr id="336" name="Google Shape;336;p49"/>
          <p:cNvSpPr txBox="1"/>
          <p:nvPr>
            <p:ph type="title"/>
          </p:nvPr>
        </p:nvSpPr>
        <p:spPr>
          <a:xfrm>
            <a:off x="1203900" y="435186"/>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37" name="Google Shape;337;p49"/>
          <p:cNvSpPr txBox="1"/>
          <p:nvPr>
            <p:ph idx="1" type="body"/>
          </p:nvPr>
        </p:nvSpPr>
        <p:spPr>
          <a:xfrm>
            <a:off x="1085438" y="1348053"/>
            <a:ext cx="3381600" cy="2934300"/>
          </a:xfrm>
          <a:prstGeom prst="rect">
            <a:avLst/>
          </a:prstGeom>
        </p:spPr>
        <p:txBody>
          <a:bodyPr anchorCtr="0" anchor="t" bIns="91425" lIns="91425" spcFirstLastPara="1" rIns="91425" wrap="square" tIns="91425">
            <a:normAutofit/>
          </a:bodyPr>
          <a:lstStyle>
            <a:lvl1pPr indent="-285750" lvl="0" marL="457200" rtl="0">
              <a:lnSpc>
                <a:spcPct val="115000"/>
              </a:lnSpc>
              <a:spcBef>
                <a:spcPts val="0"/>
              </a:spcBef>
              <a:spcAft>
                <a:spcPts val="0"/>
              </a:spcAft>
              <a:buClr>
                <a:schemeClr val="accent1"/>
              </a:buClr>
              <a:buSzPts val="900"/>
              <a:buFont typeface="Lato"/>
              <a:buChar char="●"/>
              <a:defRPr sz="1400">
                <a:solidFill>
                  <a:schemeClr val="accent1"/>
                </a:solidFill>
                <a:latin typeface="Lato"/>
                <a:ea typeface="Lato"/>
                <a:cs typeface="Lato"/>
                <a:sym typeface="Lato"/>
              </a:defRPr>
            </a:lvl1pPr>
            <a:lvl2pPr indent="-285750" lvl="1" marL="9144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2pPr>
            <a:lvl3pPr indent="-285750" lvl="2" marL="13716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3pPr>
            <a:lvl4pPr indent="-285750" lvl="3" marL="18288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4pPr>
            <a:lvl5pPr indent="-285750" lvl="4" marL="22860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5pPr>
            <a:lvl6pPr indent="-285750" lvl="5" marL="27432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6pPr>
            <a:lvl7pPr indent="-285750" lvl="6" marL="32004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7pPr>
            <a:lvl8pPr indent="-285750" lvl="7" marL="36576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8pPr>
            <a:lvl9pPr indent="-285750" lvl="8" marL="4114800" rtl="0">
              <a:lnSpc>
                <a:spcPct val="115000"/>
              </a:lnSpc>
              <a:spcBef>
                <a:spcPts val="1600"/>
              </a:spcBef>
              <a:spcAft>
                <a:spcPts val="1600"/>
              </a:spcAft>
              <a:buClr>
                <a:schemeClr val="accent1"/>
              </a:buClr>
              <a:buSzPts val="900"/>
              <a:buFont typeface="Lato"/>
              <a:buChar char="■"/>
              <a:defRPr sz="1000">
                <a:solidFill>
                  <a:schemeClr val="accent1"/>
                </a:solidFill>
                <a:latin typeface="Lato"/>
                <a:ea typeface="Lato"/>
                <a:cs typeface="Lato"/>
                <a:sym typeface="Lato"/>
              </a:defRPr>
            </a:lvl9pPr>
          </a:lstStyle>
          <a:p/>
        </p:txBody>
      </p:sp>
      <p:sp>
        <p:nvSpPr>
          <p:cNvPr id="338" name="Google Shape;338;p49"/>
          <p:cNvSpPr txBox="1"/>
          <p:nvPr>
            <p:ph idx="2" type="body"/>
          </p:nvPr>
        </p:nvSpPr>
        <p:spPr>
          <a:xfrm>
            <a:off x="4676963" y="1348053"/>
            <a:ext cx="3381600" cy="2934300"/>
          </a:xfrm>
          <a:prstGeom prst="rect">
            <a:avLst/>
          </a:prstGeom>
        </p:spPr>
        <p:txBody>
          <a:bodyPr anchorCtr="0" anchor="t" bIns="91425" lIns="91425" spcFirstLastPara="1" rIns="91425" wrap="square" tIns="91425">
            <a:normAutofit/>
          </a:bodyPr>
          <a:lstStyle>
            <a:lvl1pPr indent="-285750" lvl="0" marL="457200" rtl="0">
              <a:lnSpc>
                <a:spcPct val="115000"/>
              </a:lnSpc>
              <a:spcBef>
                <a:spcPts val="0"/>
              </a:spcBef>
              <a:spcAft>
                <a:spcPts val="0"/>
              </a:spcAft>
              <a:buClr>
                <a:schemeClr val="accent1"/>
              </a:buClr>
              <a:buSzPts val="900"/>
              <a:buFont typeface="Lato"/>
              <a:buChar char="●"/>
              <a:defRPr sz="1400">
                <a:solidFill>
                  <a:schemeClr val="accent1"/>
                </a:solidFill>
                <a:latin typeface="Lato"/>
                <a:ea typeface="Lato"/>
                <a:cs typeface="Lato"/>
                <a:sym typeface="Lato"/>
              </a:defRPr>
            </a:lvl1pPr>
            <a:lvl2pPr indent="-285750" lvl="1" marL="9144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2pPr>
            <a:lvl3pPr indent="-285750" lvl="2" marL="13716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3pPr>
            <a:lvl4pPr indent="-285750" lvl="3" marL="18288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4pPr>
            <a:lvl5pPr indent="-285750" lvl="4" marL="22860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5pPr>
            <a:lvl6pPr indent="-285750" lvl="5" marL="27432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6pPr>
            <a:lvl7pPr indent="-285750" lvl="6" marL="32004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7pPr>
            <a:lvl8pPr indent="-285750" lvl="7" marL="36576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8pPr>
            <a:lvl9pPr indent="-285750" lvl="8" marL="4114800" rtl="0">
              <a:lnSpc>
                <a:spcPct val="115000"/>
              </a:lnSpc>
              <a:spcBef>
                <a:spcPts val="1600"/>
              </a:spcBef>
              <a:spcAft>
                <a:spcPts val="1600"/>
              </a:spcAft>
              <a:buClr>
                <a:schemeClr val="accent1"/>
              </a:buClr>
              <a:buSzPts val="900"/>
              <a:buFont typeface="Lato"/>
              <a:buChar char="■"/>
              <a:defRPr sz="1000">
                <a:solidFill>
                  <a:schemeClr val="accent1"/>
                </a:solidFill>
                <a:latin typeface="Lato"/>
                <a:ea typeface="Lato"/>
                <a:cs typeface="Lato"/>
                <a:sym typeface="Lato"/>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37">
    <p:bg>
      <p:bgPr>
        <a:solidFill>
          <a:schemeClr val="accent4"/>
        </a:solidFill>
      </p:bgPr>
    </p:bg>
    <p:spTree>
      <p:nvGrpSpPr>
        <p:cNvPr id="339" name="Shape 339"/>
        <p:cNvGrpSpPr/>
        <p:nvPr/>
      </p:nvGrpSpPr>
      <p:grpSpPr>
        <a:xfrm>
          <a:off x="0" y="0"/>
          <a:ext cx="0" cy="0"/>
          <a:chOff x="0" y="0"/>
          <a:chExt cx="0" cy="0"/>
        </a:xfrm>
      </p:grpSpPr>
      <p:sp>
        <p:nvSpPr>
          <p:cNvPr id="340" name="Google Shape;340;p50"/>
          <p:cNvSpPr txBox="1"/>
          <p:nvPr>
            <p:ph type="title"/>
          </p:nvPr>
        </p:nvSpPr>
        <p:spPr>
          <a:xfrm>
            <a:off x="1203900" y="435186"/>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41" name="Google Shape;341;p50"/>
          <p:cNvSpPr txBox="1"/>
          <p:nvPr>
            <p:ph idx="1" type="body"/>
          </p:nvPr>
        </p:nvSpPr>
        <p:spPr>
          <a:xfrm>
            <a:off x="1085438" y="1354450"/>
            <a:ext cx="3381600" cy="2934300"/>
          </a:xfrm>
          <a:prstGeom prst="rect">
            <a:avLst/>
          </a:prstGeom>
        </p:spPr>
        <p:txBody>
          <a:bodyPr anchorCtr="0" anchor="t" bIns="91425" lIns="91425" spcFirstLastPara="1" rIns="91425" wrap="square" tIns="91425">
            <a:normAutofit/>
          </a:bodyPr>
          <a:lstStyle>
            <a:lvl1pPr indent="-285750" lvl="0" marL="457200" rtl="0">
              <a:lnSpc>
                <a:spcPct val="115000"/>
              </a:lnSpc>
              <a:spcBef>
                <a:spcPts val="0"/>
              </a:spcBef>
              <a:spcAft>
                <a:spcPts val="0"/>
              </a:spcAft>
              <a:buClr>
                <a:schemeClr val="accent1"/>
              </a:buClr>
              <a:buSzPts val="900"/>
              <a:buFont typeface="Lato"/>
              <a:buChar char="●"/>
              <a:defRPr sz="1400">
                <a:solidFill>
                  <a:schemeClr val="accent1"/>
                </a:solidFill>
                <a:latin typeface="Lato"/>
                <a:ea typeface="Lato"/>
                <a:cs typeface="Lato"/>
                <a:sym typeface="Lato"/>
              </a:defRPr>
            </a:lvl1pPr>
            <a:lvl2pPr indent="-285750" lvl="1" marL="9144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2pPr>
            <a:lvl3pPr indent="-285750" lvl="2" marL="13716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3pPr>
            <a:lvl4pPr indent="-285750" lvl="3" marL="18288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4pPr>
            <a:lvl5pPr indent="-285750" lvl="4" marL="22860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5pPr>
            <a:lvl6pPr indent="-285750" lvl="5" marL="27432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6pPr>
            <a:lvl7pPr indent="-285750" lvl="6" marL="32004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7pPr>
            <a:lvl8pPr indent="-285750" lvl="7" marL="3657600" rtl="0">
              <a:lnSpc>
                <a:spcPct val="115000"/>
              </a:lnSpc>
              <a:spcBef>
                <a:spcPts val="1600"/>
              </a:spcBef>
              <a:spcAft>
                <a:spcPts val="0"/>
              </a:spcAft>
              <a:buClr>
                <a:schemeClr val="accent1"/>
              </a:buClr>
              <a:buSzPts val="900"/>
              <a:buFont typeface="Lato"/>
              <a:buChar char="○"/>
              <a:defRPr sz="1000">
                <a:solidFill>
                  <a:schemeClr val="accent1"/>
                </a:solidFill>
                <a:latin typeface="Lato"/>
                <a:ea typeface="Lato"/>
                <a:cs typeface="Lato"/>
                <a:sym typeface="Lato"/>
              </a:defRPr>
            </a:lvl8pPr>
            <a:lvl9pPr indent="-285750" lvl="8" marL="4114800" rtl="0">
              <a:lnSpc>
                <a:spcPct val="115000"/>
              </a:lnSpc>
              <a:spcBef>
                <a:spcPts val="1600"/>
              </a:spcBef>
              <a:spcAft>
                <a:spcPts val="1600"/>
              </a:spcAft>
              <a:buClr>
                <a:schemeClr val="accent1"/>
              </a:buClr>
              <a:buSzPts val="900"/>
              <a:buFont typeface="Lato"/>
              <a:buChar char="■"/>
              <a:defRPr sz="1000">
                <a:solidFill>
                  <a:schemeClr val="accent1"/>
                </a:solidFill>
                <a:latin typeface="Lato"/>
                <a:ea typeface="Lato"/>
                <a:cs typeface="Lato"/>
                <a:sym typeface="Lato"/>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8" name="Google Shape;38;p6"/>
          <p:cNvSpPr/>
          <p:nvPr/>
        </p:nvSpPr>
        <p:spPr>
          <a:xfrm flipH="1" rot="-1982717">
            <a:off x="-1668985" y="-2117979"/>
            <a:ext cx="4980664" cy="393333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6"/>
          <p:cNvSpPr txBox="1"/>
          <p:nvPr>
            <p:ph type="title"/>
          </p:nvPr>
        </p:nvSpPr>
        <p:spPr>
          <a:xfrm flipH="1">
            <a:off x="1203900" y="433350"/>
            <a:ext cx="67362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0" name="Shape 40"/>
        <p:cNvGrpSpPr/>
        <p:nvPr/>
      </p:nvGrpSpPr>
      <p:grpSpPr>
        <a:xfrm>
          <a:off x="0" y="0"/>
          <a:ext cx="0" cy="0"/>
          <a:chOff x="0" y="0"/>
          <a:chExt cx="0" cy="0"/>
        </a:xfrm>
      </p:grpSpPr>
      <p:sp>
        <p:nvSpPr>
          <p:cNvPr id="41" name="Google Shape;41;p7"/>
          <p:cNvSpPr/>
          <p:nvPr/>
        </p:nvSpPr>
        <p:spPr>
          <a:xfrm rot="-9913928">
            <a:off x="-1745184" y="-194332"/>
            <a:ext cx="6263990" cy="494861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7"/>
          <p:cNvSpPr txBox="1"/>
          <p:nvPr>
            <p:ph idx="1" type="subTitle"/>
          </p:nvPr>
        </p:nvSpPr>
        <p:spPr>
          <a:xfrm>
            <a:off x="5523975" y="3126024"/>
            <a:ext cx="2723400" cy="943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000"/>
              <a:buNone/>
              <a:defRPr sz="1400">
                <a:latin typeface="Lato"/>
                <a:ea typeface="Lato"/>
                <a:cs typeface="Lato"/>
                <a:sym typeface="Lato"/>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43" name="Google Shape;43;p7"/>
          <p:cNvSpPr txBox="1"/>
          <p:nvPr>
            <p:ph type="title"/>
          </p:nvPr>
        </p:nvSpPr>
        <p:spPr>
          <a:xfrm>
            <a:off x="5523975" y="1993625"/>
            <a:ext cx="27234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4" name="Shape 44"/>
        <p:cNvGrpSpPr/>
        <p:nvPr/>
      </p:nvGrpSpPr>
      <p:grpSpPr>
        <a:xfrm>
          <a:off x="0" y="0"/>
          <a:ext cx="0" cy="0"/>
          <a:chOff x="0" y="0"/>
          <a:chExt cx="0" cy="0"/>
        </a:xfrm>
      </p:grpSpPr>
      <p:sp>
        <p:nvSpPr>
          <p:cNvPr id="45" name="Google Shape;45;p8"/>
          <p:cNvSpPr/>
          <p:nvPr/>
        </p:nvSpPr>
        <p:spPr>
          <a:xfrm rot="-1799859">
            <a:off x="627260" y="-345675"/>
            <a:ext cx="6883673" cy="5438201"/>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8"/>
          <p:cNvSpPr txBox="1"/>
          <p:nvPr>
            <p:ph type="title"/>
          </p:nvPr>
        </p:nvSpPr>
        <p:spPr>
          <a:xfrm>
            <a:off x="1489000" y="1202850"/>
            <a:ext cx="4004100" cy="17940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7" name="Google Shape;4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8" name="Google Shape;48;p8"/>
          <p:cNvSpPr txBox="1"/>
          <p:nvPr>
            <p:ph idx="1" type="subTitle"/>
          </p:nvPr>
        </p:nvSpPr>
        <p:spPr>
          <a:xfrm>
            <a:off x="1489000" y="2996850"/>
            <a:ext cx="4004100" cy="9438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000"/>
              <a:buNone/>
              <a:defRPr sz="1400">
                <a:latin typeface="Lato"/>
                <a:ea typeface="Lato"/>
                <a:cs typeface="Lato"/>
                <a:sym typeface="Lato"/>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49" name="Google Shape;49;p8"/>
          <p:cNvSpPr/>
          <p:nvPr/>
        </p:nvSpPr>
        <p:spPr>
          <a:xfrm flipH="1" rot="10800000">
            <a:off x="7767048" y="3841521"/>
            <a:ext cx="979555" cy="959400"/>
          </a:xfrm>
          <a:custGeom>
            <a:rect b="b" l="l" r="r" t="t"/>
            <a:pathLst>
              <a:path extrusionOk="0" h="59692" w="60946">
                <a:moveTo>
                  <a:pt x="25212" y="1"/>
                </a:moveTo>
                <a:cubicBezTo>
                  <a:pt x="22039" y="1"/>
                  <a:pt x="18925" y="907"/>
                  <a:pt x="16029" y="3020"/>
                </a:cubicBezTo>
                <a:cubicBezTo>
                  <a:pt x="0" y="14714"/>
                  <a:pt x="17631" y="42769"/>
                  <a:pt x="27693" y="52034"/>
                </a:cubicBezTo>
                <a:cubicBezTo>
                  <a:pt x="32185" y="56171"/>
                  <a:pt x="37969" y="59691"/>
                  <a:pt x="43916" y="59691"/>
                </a:cubicBezTo>
                <a:cubicBezTo>
                  <a:pt x="44937" y="59691"/>
                  <a:pt x="45963" y="59587"/>
                  <a:pt x="46988" y="59365"/>
                </a:cubicBezTo>
                <a:cubicBezTo>
                  <a:pt x="53737" y="57900"/>
                  <a:pt x="58589" y="51414"/>
                  <a:pt x="59767" y="44610"/>
                </a:cubicBezTo>
                <a:cubicBezTo>
                  <a:pt x="60946" y="37806"/>
                  <a:pt x="59043" y="30813"/>
                  <a:pt x="56214" y="24514"/>
                </a:cubicBezTo>
                <a:cubicBezTo>
                  <a:pt x="51862" y="14830"/>
                  <a:pt x="38051" y="1"/>
                  <a:pt x="2521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4"/>
        </a:solidFill>
      </p:bgPr>
    </p:bg>
    <p:spTree>
      <p:nvGrpSpPr>
        <p:cNvPr id="50" name="Shape 50"/>
        <p:cNvGrpSpPr/>
        <p:nvPr/>
      </p:nvGrpSpPr>
      <p:grpSpPr>
        <a:xfrm>
          <a:off x="0" y="0"/>
          <a:ext cx="0" cy="0"/>
          <a:chOff x="0" y="0"/>
          <a:chExt cx="0" cy="0"/>
        </a:xfrm>
      </p:grpSpPr>
      <p:sp>
        <p:nvSpPr>
          <p:cNvPr id="51" name="Google Shape;51;p9"/>
          <p:cNvSpPr/>
          <p:nvPr/>
        </p:nvSpPr>
        <p:spPr>
          <a:xfrm>
            <a:off x="2544450" y="544200"/>
            <a:ext cx="4055100" cy="4055100"/>
          </a:xfrm>
          <a:prstGeom prst="ellipse">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9"/>
          <p:cNvSpPr txBox="1"/>
          <p:nvPr>
            <p:ph idx="1" type="subTitle"/>
          </p:nvPr>
        </p:nvSpPr>
        <p:spPr>
          <a:xfrm>
            <a:off x="3210300" y="2456349"/>
            <a:ext cx="2723400" cy="9438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000"/>
              <a:buNone/>
              <a:defRPr sz="1400">
                <a:latin typeface="Lato"/>
                <a:ea typeface="Lato"/>
                <a:cs typeface="Lato"/>
                <a:sym typeface="Lato"/>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 name="Google Shape;53;p9"/>
          <p:cNvSpPr txBox="1"/>
          <p:nvPr>
            <p:ph type="title"/>
          </p:nvPr>
        </p:nvSpPr>
        <p:spPr>
          <a:xfrm>
            <a:off x="2070750" y="1823150"/>
            <a:ext cx="50025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sz="25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 name="Shape 54"/>
        <p:cNvGrpSpPr/>
        <p:nvPr/>
      </p:nvGrpSpPr>
      <p:grpSpPr>
        <a:xfrm>
          <a:off x="0" y="0"/>
          <a:ext cx="0" cy="0"/>
          <a:chOff x="0" y="0"/>
          <a:chExt cx="0" cy="0"/>
        </a:xfrm>
      </p:grpSpPr>
      <p:sp>
        <p:nvSpPr>
          <p:cNvPr id="55" name="Google Shape;5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10"/>
          <p:cNvSpPr/>
          <p:nvPr/>
        </p:nvSpPr>
        <p:spPr>
          <a:xfrm rot="-9913928">
            <a:off x="-1897584" y="1616268"/>
            <a:ext cx="6263990" cy="4948612"/>
          </a:xfrm>
          <a:custGeom>
            <a:rect b="b" l="l" r="r" t="t"/>
            <a:pathLst>
              <a:path extrusionOk="0" h="165520" w="222074">
                <a:moveTo>
                  <a:pt x="83161" y="1"/>
                </a:moveTo>
                <a:cubicBezTo>
                  <a:pt x="63972" y="1"/>
                  <a:pt x="44809" y="7106"/>
                  <a:pt x="30207" y="19578"/>
                </a:cubicBezTo>
                <a:cubicBezTo>
                  <a:pt x="11049" y="36574"/>
                  <a:pt x="0" y="63300"/>
                  <a:pt x="4663" y="88483"/>
                </a:cubicBezTo>
                <a:cubicBezTo>
                  <a:pt x="9325" y="113665"/>
                  <a:pt x="31084" y="135555"/>
                  <a:pt x="56618" y="137519"/>
                </a:cubicBezTo>
                <a:cubicBezTo>
                  <a:pt x="58119" y="137635"/>
                  <a:pt x="59626" y="137687"/>
                  <a:pt x="61138" y="137687"/>
                </a:cubicBezTo>
                <a:cubicBezTo>
                  <a:pt x="76417" y="137687"/>
                  <a:pt x="92185" y="132320"/>
                  <a:pt x="106988" y="132320"/>
                </a:cubicBezTo>
                <a:cubicBezTo>
                  <a:pt x="113359" y="132320"/>
                  <a:pt x="119551" y="133314"/>
                  <a:pt x="125448" y="136158"/>
                </a:cubicBezTo>
                <a:cubicBezTo>
                  <a:pt x="137111" y="141782"/>
                  <a:pt x="144656" y="153574"/>
                  <a:pt x="155752" y="160251"/>
                </a:cubicBezTo>
                <a:cubicBezTo>
                  <a:pt x="161712" y="163837"/>
                  <a:pt x="168567" y="165520"/>
                  <a:pt x="175470" y="165520"/>
                </a:cubicBezTo>
                <a:cubicBezTo>
                  <a:pt x="189745" y="165520"/>
                  <a:pt x="204224" y="158321"/>
                  <a:pt x="211412" y="145862"/>
                </a:cubicBezTo>
                <a:cubicBezTo>
                  <a:pt x="222073" y="127377"/>
                  <a:pt x="214676" y="100796"/>
                  <a:pt x="195999" y="90478"/>
                </a:cubicBezTo>
                <a:cubicBezTo>
                  <a:pt x="186977" y="85493"/>
                  <a:pt x="176032" y="83945"/>
                  <a:pt x="168198" y="77248"/>
                </a:cubicBezTo>
                <a:cubicBezTo>
                  <a:pt x="163110" y="72900"/>
                  <a:pt x="159883" y="66822"/>
                  <a:pt x="156775" y="60895"/>
                </a:cubicBezTo>
                <a:cubicBezTo>
                  <a:pt x="143363" y="35326"/>
                  <a:pt x="134715" y="12398"/>
                  <a:pt x="105030" y="3245"/>
                </a:cubicBezTo>
                <a:cubicBezTo>
                  <a:pt x="97908" y="1049"/>
                  <a:pt x="90533" y="1"/>
                  <a:pt x="831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0"/>
          <p:cNvSpPr txBox="1"/>
          <p:nvPr>
            <p:ph type="title"/>
          </p:nvPr>
        </p:nvSpPr>
        <p:spPr>
          <a:xfrm>
            <a:off x="640359" y="2822108"/>
            <a:ext cx="31893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sz="3100"/>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Black"/>
              <a:buNone/>
              <a:defRPr sz="2800">
                <a:solidFill>
                  <a:schemeClr val="accent1"/>
                </a:solidFill>
                <a:latin typeface="Merriweather Black"/>
                <a:ea typeface="Merriweather Black"/>
                <a:cs typeface="Merriweather Black"/>
                <a:sym typeface="Merriweather Black"/>
              </a:defRPr>
            </a:lvl1pPr>
            <a:lvl2pPr lvl="1">
              <a:spcBef>
                <a:spcPts val="0"/>
              </a:spcBef>
              <a:spcAft>
                <a:spcPts val="0"/>
              </a:spcAft>
              <a:buClr>
                <a:schemeClr val="accent1"/>
              </a:buClr>
              <a:buSzPts val="2800"/>
              <a:buFont typeface="Merriweather Black"/>
              <a:buNone/>
              <a:defRPr sz="2800">
                <a:solidFill>
                  <a:schemeClr val="accent1"/>
                </a:solidFill>
                <a:latin typeface="Merriweather Black"/>
                <a:ea typeface="Merriweather Black"/>
                <a:cs typeface="Merriweather Black"/>
                <a:sym typeface="Merriweather Black"/>
              </a:defRPr>
            </a:lvl2pPr>
            <a:lvl3pPr lvl="2">
              <a:spcBef>
                <a:spcPts val="0"/>
              </a:spcBef>
              <a:spcAft>
                <a:spcPts val="0"/>
              </a:spcAft>
              <a:buClr>
                <a:schemeClr val="accent1"/>
              </a:buClr>
              <a:buSzPts val="2800"/>
              <a:buFont typeface="Merriweather Black"/>
              <a:buNone/>
              <a:defRPr sz="2800">
                <a:solidFill>
                  <a:schemeClr val="accent1"/>
                </a:solidFill>
                <a:latin typeface="Merriweather Black"/>
                <a:ea typeface="Merriweather Black"/>
                <a:cs typeface="Merriweather Black"/>
                <a:sym typeface="Merriweather Black"/>
              </a:defRPr>
            </a:lvl3pPr>
            <a:lvl4pPr lvl="3">
              <a:spcBef>
                <a:spcPts val="0"/>
              </a:spcBef>
              <a:spcAft>
                <a:spcPts val="0"/>
              </a:spcAft>
              <a:buClr>
                <a:schemeClr val="accent1"/>
              </a:buClr>
              <a:buSzPts val="2800"/>
              <a:buFont typeface="Merriweather Black"/>
              <a:buNone/>
              <a:defRPr sz="2800">
                <a:solidFill>
                  <a:schemeClr val="accent1"/>
                </a:solidFill>
                <a:latin typeface="Merriweather Black"/>
                <a:ea typeface="Merriweather Black"/>
                <a:cs typeface="Merriweather Black"/>
                <a:sym typeface="Merriweather Black"/>
              </a:defRPr>
            </a:lvl4pPr>
            <a:lvl5pPr lvl="4">
              <a:spcBef>
                <a:spcPts val="0"/>
              </a:spcBef>
              <a:spcAft>
                <a:spcPts val="0"/>
              </a:spcAft>
              <a:buClr>
                <a:schemeClr val="accent1"/>
              </a:buClr>
              <a:buSzPts val="2800"/>
              <a:buFont typeface="Merriweather Black"/>
              <a:buNone/>
              <a:defRPr sz="2800">
                <a:solidFill>
                  <a:schemeClr val="accent1"/>
                </a:solidFill>
                <a:latin typeface="Merriweather Black"/>
                <a:ea typeface="Merriweather Black"/>
                <a:cs typeface="Merriweather Black"/>
                <a:sym typeface="Merriweather Black"/>
              </a:defRPr>
            </a:lvl5pPr>
            <a:lvl6pPr lvl="5">
              <a:spcBef>
                <a:spcPts val="0"/>
              </a:spcBef>
              <a:spcAft>
                <a:spcPts val="0"/>
              </a:spcAft>
              <a:buClr>
                <a:schemeClr val="accent1"/>
              </a:buClr>
              <a:buSzPts val="2800"/>
              <a:buFont typeface="Merriweather Black"/>
              <a:buNone/>
              <a:defRPr sz="2800">
                <a:solidFill>
                  <a:schemeClr val="accent1"/>
                </a:solidFill>
                <a:latin typeface="Merriweather Black"/>
                <a:ea typeface="Merriweather Black"/>
                <a:cs typeface="Merriweather Black"/>
                <a:sym typeface="Merriweather Black"/>
              </a:defRPr>
            </a:lvl6pPr>
            <a:lvl7pPr lvl="6">
              <a:spcBef>
                <a:spcPts val="0"/>
              </a:spcBef>
              <a:spcAft>
                <a:spcPts val="0"/>
              </a:spcAft>
              <a:buClr>
                <a:schemeClr val="accent1"/>
              </a:buClr>
              <a:buSzPts val="2800"/>
              <a:buFont typeface="Merriweather Black"/>
              <a:buNone/>
              <a:defRPr sz="2800">
                <a:solidFill>
                  <a:schemeClr val="accent1"/>
                </a:solidFill>
                <a:latin typeface="Merriweather Black"/>
                <a:ea typeface="Merriweather Black"/>
                <a:cs typeface="Merriweather Black"/>
                <a:sym typeface="Merriweather Black"/>
              </a:defRPr>
            </a:lvl7pPr>
            <a:lvl8pPr lvl="7">
              <a:spcBef>
                <a:spcPts val="0"/>
              </a:spcBef>
              <a:spcAft>
                <a:spcPts val="0"/>
              </a:spcAft>
              <a:buClr>
                <a:schemeClr val="accent1"/>
              </a:buClr>
              <a:buSzPts val="2800"/>
              <a:buFont typeface="Merriweather Black"/>
              <a:buNone/>
              <a:defRPr sz="2800">
                <a:solidFill>
                  <a:schemeClr val="accent1"/>
                </a:solidFill>
                <a:latin typeface="Merriweather Black"/>
                <a:ea typeface="Merriweather Black"/>
                <a:cs typeface="Merriweather Black"/>
                <a:sym typeface="Merriweather Black"/>
              </a:defRPr>
            </a:lvl8pPr>
            <a:lvl9pPr lvl="8">
              <a:spcBef>
                <a:spcPts val="0"/>
              </a:spcBef>
              <a:spcAft>
                <a:spcPts val="0"/>
              </a:spcAft>
              <a:buClr>
                <a:schemeClr val="accent1"/>
              </a:buClr>
              <a:buSzPts val="2800"/>
              <a:buFont typeface="Merriweather Black"/>
              <a:buNone/>
              <a:defRPr sz="2800">
                <a:solidFill>
                  <a:schemeClr val="accent1"/>
                </a:solidFill>
                <a:latin typeface="Merriweather Black"/>
                <a:ea typeface="Merriweather Black"/>
                <a:cs typeface="Merriweather Black"/>
                <a:sym typeface="Merriweather Black"/>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1"/>
              </a:buClr>
              <a:buSzPts val="1800"/>
              <a:buFont typeface="Lato Light"/>
              <a:buChar char="●"/>
              <a:defRPr sz="1800">
                <a:solidFill>
                  <a:schemeClr val="accent1"/>
                </a:solidFill>
                <a:latin typeface="Lato Light"/>
                <a:ea typeface="Lato Light"/>
                <a:cs typeface="Lato Light"/>
                <a:sym typeface="Lato Light"/>
              </a:defRPr>
            </a:lvl1pPr>
            <a:lvl2pPr indent="-317500" lvl="1" marL="914400">
              <a:lnSpc>
                <a:spcPct val="115000"/>
              </a:lnSpc>
              <a:spcBef>
                <a:spcPts val="0"/>
              </a:spcBef>
              <a:spcAft>
                <a:spcPts val="0"/>
              </a:spcAft>
              <a:buClr>
                <a:schemeClr val="accent1"/>
              </a:buClr>
              <a:buSzPts val="1400"/>
              <a:buFont typeface="Lato Light"/>
              <a:buChar char="○"/>
              <a:defRPr>
                <a:solidFill>
                  <a:schemeClr val="accent1"/>
                </a:solidFill>
                <a:latin typeface="Lato Light"/>
                <a:ea typeface="Lato Light"/>
                <a:cs typeface="Lato Light"/>
                <a:sym typeface="Lato Light"/>
              </a:defRPr>
            </a:lvl2pPr>
            <a:lvl3pPr indent="-317500" lvl="2" marL="1371600">
              <a:lnSpc>
                <a:spcPct val="115000"/>
              </a:lnSpc>
              <a:spcBef>
                <a:spcPts val="0"/>
              </a:spcBef>
              <a:spcAft>
                <a:spcPts val="0"/>
              </a:spcAft>
              <a:buClr>
                <a:schemeClr val="accent1"/>
              </a:buClr>
              <a:buSzPts val="1400"/>
              <a:buFont typeface="Lato Light"/>
              <a:buChar char="■"/>
              <a:defRPr>
                <a:solidFill>
                  <a:schemeClr val="accent1"/>
                </a:solidFill>
                <a:latin typeface="Lato Light"/>
                <a:ea typeface="Lato Light"/>
                <a:cs typeface="Lato Light"/>
                <a:sym typeface="Lato Light"/>
              </a:defRPr>
            </a:lvl3pPr>
            <a:lvl4pPr indent="-317500" lvl="3" marL="1828800">
              <a:lnSpc>
                <a:spcPct val="115000"/>
              </a:lnSpc>
              <a:spcBef>
                <a:spcPts val="0"/>
              </a:spcBef>
              <a:spcAft>
                <a:spcPts val="0"/>
              </a:spcAft>
              <a:buClr>
                <a:schemeClr val="accent1"/>
              </a:buClr>
              <a:buSzPts val="1400"/>
              <a:buFont typeface="Lato Light"/>
              <a:buChar char="●"/>
              <a:defRPr>
                <a:solidFill>
                  <a:schemeClr val="accent1"/>
                </a:solidFill>
                <a:latin typeface="Lato Light"/>
                <a:ea typeface="Lato Light"/>
                <a:cs typeface="Lato Light"/>
                <a:sym typeface="Lato Light"/>
              </a:defRPr>
            </a:lvl4pPr>
            <a:lvl5pPr indent="-317500" lvl="4" marL="2286000">
              <a:lnSpc>
                <a:spcPct val="115000"/>
              </a:lnSpc>
              <a:spcBef>
                <a:spcPts val="0"/>
              </a:spcBef>
              <a:spcAft>
                <a:spcPts val="0"/>
              </a:spcAft>
              <a:buClr>
                <a:schemeClr val="accent1"/>
              </a:buClr>
              <a:buSzPts val="1400"/>
              <a:buFont typeface="Lato Light"/>
              <a:buChar char="○"/>
              <a:defRPr>
                <a:solidFill>
                  <a:schemeClr val="accent1"/>
                </a:solidFill>
                <a:latin typeface="Lato Light"/>
                <a:ea typeface="Lato Light"/>
                <a:cs typeface="Lato Light"/>
                <a:sym typeface="Lato Light"/>
              </a:defRPr>
            </a:lvl5pPr>
            <a:lvl6pPr indent="-317500" lvl="5" marL="2743200">
              <a:lnSpc>
                <a:spcPct val="115000"/>
              </a:lnSpc>
              <a:spcBef>
                <a:spcPts val="0"/>
              </a:spcBef>
              <a:spcAft>
                <a:spcPts val="0"/>
              </a:spcAft>
              <a:buClr>
                <a:schemeClr val="accent1"/>
              </a:buClr>
              <a:buSzPts val="1400"/>
              <a:buFont typeface="Lato Light"/>
              <a:buChar char="■"/>
              <a:defRPr>
                <a:solidFill>
                  <a:schemeClr val="accent1"/>
                </a:solidFill>
                <a:latin typeface="Lato Light"/>
                <a:ea typeface="Lato Light"/>
                <a:cs typeface="Lato Light"/>
                <a:sym typeface="Lato Light"/>
              </a:defRPr>
            </a:lvl6pPr>
            <a:lvl7pPr indent="-317500" lvl="6" marL="3200400">
              <a:lnSpc>
                <a:spcPct val="115000"/>
              </a:lnSpc>
              <a:spcBef>
                <a:spcPts val="0"/>
              </a:spcBef>
              <a:spcAft>
                <a:spcPts val="0"/>
              </a:spcAft>
              <a:buClr>
                <a:schemeClr val="accent1"/>
              </a:buClr>
              <a:buSzPts val="1400"/>
              <a:buFont typeface="Lato Light"/>
              <a:buChar char="●"/>
              <a:defRPr>
                <a:solidFill>
                  <a:schemeClr val="accent1"/>
                </a:solidFill>
                <a:latin typeface="Lato Light"/>
                <a:ea typeface="Lato Light"/>
                <a:cs typeface="Lato Light"/>
                <a:sym typeface="Lato Light"/>
              </a:defRPr>
            </a:lvl7pPr>
            <a:lvl8pPr indent="-317500" lvl="7" marL="3657600">
              <a:lnSpc>
                <a:spcPct val="115000"/>
              </a:lnSpc>
              <a:spcBef>
                <a:spcPts val="0"/>
              </a:spcBef>
              <a:spcAft>
                <a:spcPts val="0"/>
              </a:spcAft>
              <a:buClr>
                <a:schemeClr val="accent1"/>
              </a:buClr>
              <a:buSzPts val="1400"/>
              <a:buFont typeface="Lato Light"/>
              <a:buChar char="○"/>
              <a:defRPr>
                <a:solidFill>
                  <a:schemeClr val="accent1"/>
                </a:solidFill>
                <a:latin typeface="Lato Light"/>
                <a:ea typeface="Lato Light"/>
                <a:cs typeface="Lato Light"/>
                <a:sym typeface="Lato Light"/>
              </a:defRPr>
            </a:lvl8pPr>
            <a:lvl9pPr indent="-317500" lvl="8" marL="4114800">
              <a:lnSpc>
                <a:spcPct val="115000"/>
              </a:lnSpc>
              <a:spcBef>
                <a:spcPts val="0"/>
              </a:spcBef>
              <a:spcAft>
                <a:spcPts val="0"/>
              </a:spcAft>
              <a:buClr>
                <a:schemeClr val="accent1"/>
              </a:buClr>
              <a:buSzPts val="1400"/>
              <a:buFont typeface="Lato Light"/>
              <a:buChar char="■"/>
              <a:defRPr>
                <a:solidFill>
                  <a:schemeClr val="accent1"/>
                </a:solidFill>
                <a:latin typeface="Lato Light"/>
                <a:ea typeface="Lato Light"/>
                <a:cs typeface="Lato Light"/>
                <a:sym typeface="Lato Ligh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www.cdc.gov/cancer/breast/basic_info/index.htm#:~:text=Each%20year%20in%20the%20United,breast%20cancer%20than%20White%20women." TargetMode="External"/><Relationship Id="rId4" Type="http://schemas.openxmlformats.org/officeDocument/2006/relationships/hyperlink" Target="https://www.cancer.org/cancer/breast-cancer/about/how-common-is-breast-cancer.html#:~:text=Breast%20cancer%20is%20the%20most,new%20female%20cancers%20each%20year" TargetMode="External"/><Relationship Id="rId5" Type="http://schemas.openxmlformats.org/officeDocument/2006/relationships/hyperlink" Target="https://www.cancer.org/cancer/breast-cancer/screening-tests-and-early-detection/breast-biopsy/fine-needle-aspiration-biopsy-of-the-breast.html#:~:text=During%20a%20fine%20needle%20aspiration,needle%20biopsy%20is%20often%20preferred" TargetMode="External"/><Relationship Id="rId6" Type="http://schemas.openxmlformats.org/officeDocument/2006/relationships/hyperlink" Target="https://www.kaggle.com/datasets/uciml/breast-cancer-wisconsin-data?resource=downloa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2.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sp>
        <p:nvSpPr>
          <p:cNvPr id="346" name="Google Shape;346;p51"/>
          <p:cNvSpPr txBox="1"/>
          <p:nvPr>
            <p:ph type="ctrTitle"/>
          </p:nvPr>
        </p:nvSpPr>
        <p:spPr>
          <a:xfrm>
            <a:off x="4636150" y="1005600"/>
            <a:ext cx="4080000" cy="246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Clr>
                <a:schemeClr val="dk1"/>
              </a:buClr>
              <a:buSzPts val="990"/>
              <a:buFont typeface="Arial"/>
              <a:buNone/>
            </a:pPr>
            <a:r>
              <a:rPr lang="en" sz="2960"/>
              <a:t>Breast Cancer Detection using </a:t>
            </a:r>
            <a:endParaRPr sz="2960"/>
          </a:p>
          <a:p>
            <a:pPr indent="0" lvl="0" marL="0" rtl="0" algn="l">
              <a:spcBef>
                <a:spcPts val="0"/>
              </a:spcBef>
              <a:spcAft>
                <a:spcPts val="0"/>
              </a:spcAft>
              <a:buSzPts val="990"/>
              <a:buNone/>
            </a:pPr>
            <a:r>
              <a:rPr lang="en" sz="2960"/>
              <a:t>Machine Learning Methods</a:t>
            </a:r>
            <a:endParaRPr sz="4220"/>
          </a:p>
        </p:txBody>
      </p:sp>
      <p:sp>
        <p:nvSpPr>
          <p:cNvPr id="347" name="Google Shape;347;p51"/>
          <p:cNvSpPr txBox="1"/>
          <p:nvPr>
            <p:ph idx="1" type="subTitle"/>
          </p:nvPr>
        </p:nvSpPr>
        <p:spPr>
          <a:xfrm>
            <a:off x="5197000" y="3653325"/>
            <a:ext cx="3613200" cy="792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Group 15: </a:t>
            </a:r>
            <a:r>
              <a:rPr lang="en"/>
              <a:t>Sarah Baalbaki, William Hsu, Ethan Gaskin, Madison Stulir</a:t>
            </a:r>
            <a:endParaRPr/>
          </a:p>
        </p:txBody>
      </p:sp>
      <p:grpSp>
        <p:nvGrpSpPr>
          <p:cNvPr id="348" name="Google Shape;348;p51"/>
          <p:cNvGrpSpPr/>
          <p:nvPr/>
        </p:nvGrpSpPr>
        <p:grpSpPr>
          <a:xfrm>
            <a:off x="1392875" y="-202129"/>
            <a:ext cx="3179118" cy="5547757"/>
            <a:chOff x="1392875" y="-202129"/>
            <a:chExt cx="3179118" cy="5547757"/>
          </a:xfrm>
        </p:grpSpPr>
        <p:sp>
          <p:nvSpPr>
            <p:cNvPr id="349" name="Google Shape;349;p51"/>
            <p:cNvSpPr/>
            <p:nvPr/>
          </p:nvSpPr>
          <p:spPr>
            <a:xfrm>
              <a:off x="3715175" y="2835550"/>
              <a:ext cx="95700" cy="118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1"/>
            <p:cNvSpPr/>
            <p:nvPr/>
          </p:nvSpPr>
          <p:spPr>
            <a:xfrm>
              <a:off x="1392875" y="-85877"/>
              <a:ext cx="2843362" cy="4071061"/>
            </a:xfrm>
            <a:custGeom>
              <a:rect b="b" l="l" r="r" t="t"/>
              <a:pathLst>
                <a:path extrusionOk="0" h="153770" w="107398">
                  <a:moveTo>
                    <a:pt x="54846" y="1"/>
                  </a:moveTo>
                  <a:cubicBezTo>
                    <a:pt x="45770" y="1"/>
                    <a:pt x="37616" y="2951"/>
                    <a:pt x="34593" y="7177"/>
                  </a:cubicBezTo>
                  <a:cubicBezTo>
                    <a:pt x="34240" y="7671"/>
                    <a:pt x="33960" y="8178"/>
                    <a:pt x="33754" y="8702"/>
                  </a:cubicBezTo>
                  <a:cubicBezTo>
                    <a:pt x="33591" y="8751"/>
                    <a:pt x="33431" y="8802"/>
                    <a:pt x="33268" y="8852"/>
                  </a:cubicBezTo>
                  <a:cubicBezTo>
                    <a:pt x="11119" y="15885"/>
                    <a:pt x="14434" y="36743"/>
                    <a:pt x="11291" y="54877"/>
                  </a:cubicBezTo>
                  <a:cubicBezTo>
                    <a:pt x="8864" y="68867"/>
                    <a:pt x="12108" y="83204"/>
                    <a:pt x="11522" y="91255"/>
                  </a:cubicBezTo>
                  <a:cubicBezTo>
                    <a:pt x="11345" y="93719"/>
                    <a:pt x="10804" y="95596"/>
                    <a:pt x="9639" y="96695"/>
                  </a:cubicBezTo>
                  <a:cubicBezTo>
                    <a:pt x="9564" y="96766"/>
                    <a:pt x="9493" y="96837"/>
                    <a:pt x="9417" y="96913"/>
                  </a:cubicBezTo>
                  <a:cubicBezTo>
                    <a:pt x="7954" y="98362"/>
                    <a:pt x="6383" y="100646"/>
                    <a:pt x="4954" y="103400"/>
                  </a:cubicBezTo>
                  <a:cubicBezTo>
                    <a:pt x="3265" y="106673"/>
                    <a:pt x="1781" y="110608"/>
                    <a:pt x="951" y="114607"/>
                  </a:cubicBezTo>
                  <a:lnTo>
                    <a:pt x="951" y="114615"/>
                  </a:lnTo>
                  <a:cubicBezTo>
                    <a:pt x="893" y="114884"/>
                    <a:pt x="838" y="115156"/>
                    <a:pt x="792" y="115423"/>
                  </a:cubicBezTo>
                  <a:cubicBezTo>
                    <a:pt x="93" y="119200"/>
                    <a:pt x="1" y="122988"/>
                    <a:pt x="884" y="126283"/>
                  </a:cubicBezTo>
                  <a:cubicBezTo>
                    <a:pt x="1455" y="128399"/>
                    <a:pt x="2368" y="130071"/>
                    <a:pt x="3483" y="131442"/>
                  </a:cubicBezTo>
                  <a:lnTo>
                    <a:pt x="3705" y="131714"/>
                  </a:lnTo>
                  <a:cubicBezTo>
                    <a:pt x="7908" y="136664"/>
                    <a:pt x="14615" y="137666"/>
                    <a:pt x="15830" y="142434"/>
                  </a:cubicBezTo>
                  <a:cubicBezTo>
                    <a:pt x="16416" y="144736"/>
                    <a:pt x="17972" y="146617"/>
                    <a:pt x="20138" y="148130"/>
                  </a:cubicBezTo>
                  <a:lnTo>
                    <a:pt x="20398" y="148311"/>
                  </a:lnTo>
                  <a:cubicBezTo>
                    <a:pt x="22623" y="149806"/>
                    <a:pt x="25461" y="150942"/>
                    <a:pt x="28550" y="151776"/>
                  </a:cubicBezTo>
                  <a:lnTo>
                    <a:pt x="28768" y="151839"/>
                  </a:lnTo>
                  <a:cubicBezTo>
                    <a:pt x="32715" y="152882"/>
                    <a:pt x="37057" y="153448"/>
                    <a:pt x="41059" y="153663"/>
                  </a:cubicBezTo>
                  <a:lnTo>
                    <a:pt x="41264" y="153675"/>
                  </a:lnTo>
                  <a:cubicBezTo>
                    <a:pt x="42530" y="153739"/>
                    <a:pt x="43761" y="153769"/>
                    <a:pt x="44933" y="153769"/>
                  </a:cubicBezTo>
                  <a:cubicBezTo>
                    <a:pt x="46428" y="153769"/>
                    <a:pt x="47828" y="153720"/>
                    <a:pt x="49085" y="153629"/>
                  </a:cubicBezTo>
                  <a:cubicBezTo>
                    <a:pt x="59496" y="152874"/>
                    <a:pt x="82402" y="153154"/>
                    <a:pt x="90856" y="151496"/>
                  </a:cubicBezTo>
                  <a:cubicBezTo>
                    <a:pt x="99309" y="149831"/>
                    <a:pt x="99992" y="143642"/>
                    <a:pt x="104632" y="141076"/>
                  </a:cubicBezTo>
                  <a:cubicBezTo>
                    <a:pt x="105570" y="140556"/>
                    <a:pt x="106245" y="139484"/>
                    <a:pt x="106664" y="138029"/>
                  </a:cubicBezTo>
                  <a:cubicBezTo>
                    <a:pt x="106836" y="137448"/>
                    <a:pt x="106962" y="136802"/>
                    <a:pt x="107050" y="136106"/>
                  </a:cubicBezTo>
                  <a:cubicBezTo>
                    <a:pt x="107397" y="133399"/>
                    <a:pt x="107138" y="129929"/>
                    <a:pt x="106312" y="126346"/>
                  </a:cubicBezTo>
                  <a:cubicBezTo>
                    <a:pt x="105266" y="121777"/>
                    <a:pt x="103303" y="117030"/>
                    <a:pt x="100512" y="113450"/>
                  </a:cubicBezTo>
                  <a:cubicBezTo>
                    <a:pt x="93572" y="104544"/>
                    <a:pt x="92817" y="70879"/>
                    <a:pt x="90701" y="60312"/>
                  </a:cubicBezTo>
                  <a:cubicBezTo>
                    <a:pt x="88593" y="49748"/>
                    <a:pt x="89075" y="31056"/>
                    <a:pt x="85885" y="22712"/>
                  </a:cubicBezTo>
                  <a:cubicBezTo>
                    <a:pt x="82567" y="14020"/>
                    <a:pt x="79528" y="5135"/>
                    <a:pt x="65191" y="1326"/>
                  </a:cubicBezTo>
                  <a:cubicBezTo>
                    <a:pt x="61761" y="413"/>
                    <a:pt x="58239" y="1"/>
                    <a:pt x="5484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1"/>
            <p:cNvSpPr/>
            <p:nvPr/>
          </p:nvSpPr>
          <p:spPr>
            <a:xfrm>
              <a:off x="3102446" y="2036544"/>
              <a:ext cx="1458190" cy="1790134"/>
            </a:xfrm>
            <a:custGeom>
              <a:rect b="b" l="l" r="r" t="t"/>
              <a:pathLst>
                <a:path extrusionOk="0" h="67616" w="55078">
                  <a:moveTo>
                    <a:pt x="7459" y="0"/>
                  </a:moveTo>
                  <a:cubicBezTo>
                    <a:pt x="4544" y="0"/>
                    <a:pt x="1" y="4230"/>
                    <a:pt x="5352" y="13895"/>
                  </a:cubicBezTo>
                  <a:cubicBezTo>
                    <a:pt x="10875" y="23883"/>
                    <a:pt x="29077" y="59591"/>
                    <a:pt x="40396" y="66147"/>
                  </a:cubicBezTo>
                  <a:cubicBezTo>
                    <a:pt x="42095" y="67132"/>
                    <a:pt x="44299" y="67616"/>
                    <a:pt x="46473" y="67616"/>
                  </a:cubicBezTo>
                  <a:cubicBezTo>
                    <a:pt x="49811" y="67616"/>
                    <a:pt x="53078" y="66476"/>
                    <a:pt x="54340" y="64260"/>
                  </a:cubicBezTo>
                  <a:cubicBezTo>
                    <a:pt x="54918" y="63243"/>
                    <a:pt x="55078" y="62003"/>
                    <a:pt x="54628" y="60539"/>
                  </a:cubicBezTo>
                  <a:cubicBezTo>
                    <a:pt x="50777" y="48003"/>
                    <a:pt x="38429" y="29538"/>
                    <a:pt x="30294" y="17592"/>
                  </a:cubicBezTo>
                  <a:cubicBezTo>
                    <a:pt x="26440" y="11930"/>
                    <a:pt x="22858" y="8500"/>
                    <a:pt x="21587" y="7064"/>
                  </a:cubicBezTo>
                  <a:cubicBezTo>
                    <a:pt x="17329" y="2249"/>
                    <a:pt x="12615" y="767"/>
                    <a:pt x="9456" y="238"/>
                  </a:cubicBezTo>
                  <a:cubicBezTo>
                    <a:pt x="8816" y="131"/>
                    <a:pt x="8238" y="63"/>
                    <a:pt x="7740" y="14"/>
                  </a:cubicBezTo>
                  <a:cubicBezTo>
                    <a:pt x="7648" y="5"/>
                    <a:pt x="7555" y="0"/>
                    <a:pt x="7459" y="0"/>
                  </a:cubicBezTo>
                  <a:close/>
                </a:path>
              </a:pathLst>
            </a:custGeom>
            <a:solidFill>
              <a:srgbClr val="EFCA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1"/>
            <p:cNvSpPr/>
            <p:nvPr/>
          </p:nvSpPr>
          <p:spPr>
            <a:xfrm>
              <a:off x="3102446" y="2036544"/>
              <a:ext cx="1438652" cy="1790134"/>
            </a:xfrm>
            <a:custGeom>
              <a:rect b="b" l="l" r="r" t="t"/>
              <a:pathLst>
                <a:path extrusionOk="0" h="67616" w="54340">
                  <a:moveTo>
                    <a:pt x="7459" y="0"/>
                  </a:moveTo>
                  <a:cubicBezTo>
                    <a:pt x="4544" y="0"/>
                    <a:pt x="1" y="4230"/>
                    <a:pt x="5352" y="13895"/>
                  </a:cubicBezTo>
                  <a:cubicBezTo>
                    <a:pt x="10875" y="23883"/>
                    <a:pt x="29077" y="59591"/>
                    <a:pt x="40396" y="66147"/>
                  </a:cubicBezTo>
                  <a:cubicBezTo>
                    <a:pt x="42095" y="67132"/>
                    <a:pt x="44299" y="67616"/>
                    <a:pt x="46473" y="67616"/>
                  </a:cubicBezTo>
                  <a:cubicBezTo>
                    <a:pt x="49811" y="67616"/>
                    <a:pt x="53078" y="66476"/>
                    <a:pt x="54340" y="64260"/>
                  </a:cubicBezTo>
                  <a:cubicBezTo>
                    <a:pt x="53093" y="64206"/>
                    <a:pt x="51908" y="63988"/>
                    <a:pt x="50834" y="63554"/>
                  </a:cubicBezTo>
                  <a:cubicBezTo>
                    <a:pt x="43123" y="60447"/>
                    <a:pt x="16779" y="18780"/>
                    <a:pt x="9456" y="238"/>
                  </a:cubicBezTo>
                  <a:cubicBezTo>
                    <a:pt x="8816" y="131"/>
                    <a:pt x="8238" y="63"/>
                    <a:pt x="7740" y="14"/>
                  </a:cubicBezTo>
                  <a:cubicBezTo>
                    <a:pt x="7648" y="5"/>
                    <a:pt x="7555" y="0"/>
                    <a:pt x="7459" y="0"/>
                  </a:cubicBezTo>
                  <a:close/>
                </a:path>
              </a:pathLst>
            </a:custGeom>
            <a:solidFill>
              <a:srgbClr val="F2BF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1"/>
            <p:cNvSpPr/>
            <p:nvPr/>
          </p:nvSpPr>
          <p:spPr>
            <a:xfrm>
              <a:off x="1946547" y="1965353"/>
              <a:ext cx="1970852" cy="2737674"/>
            </a:xfrm>
            <a:custGeom>
              <a:rect b="b" l="l" r="r" t="t"/>
              <a:pathLst>
                <a:path extrusionOk="0" h="103406" w="74442">
                  <a:moveTo>
                    <a:pt x="30282" y="1"/>
                  </a:moveTo>
                  <a:cubicBezTo>
                    <a:pt x="14926" y="1"/>
                    <a:pt x="0" y="4329"/>
                    <a:pt x="399" y="18106"/>
                  </a:cubicBezTo>
                  <a:cubicBezTo>
                    <a:pt x="1091" y="41979"/>
                    <a:pt x="27386" y="62740"/>
                    <a:pt x="20467" y="101144"/>
                  </a:cubicBezTo>
                  <a:cubicBezTo>
                    <a:pt x="27211" y="102700"/>
                    <a:pt x="33589" y="103405"/>
                    <a:pt x="39665" y="103405"/>
                  </a:cubicBezTo>
                  <a:cubicBezTo>
                    <a:pt x="51302" y="103405"/>
                    <a:pt x="61827" y="100816"/>
                    <a:pt x="71673" y="96646"/>
                  </a:cubicBezTo>
                  <a:cubicBezTo>
                    <a:pt x="72365" y="89727"/>
                    <a:pt x="61293" y="64123"/>
                    <a:pt x="67867" y="53051"/>
                  </a:cubicBezTo>
                  <a:cubicBezTo>
                    <a:pt x="74441" y="41979"/>
                    <a:pt x="72711" y="11186"/>
                    <a:pt x="58872" y="4959"/>
                  </a:cubicBezTo>
                  <a:cubicBezTo>
                    <a:pt x="53019" y="2325"/>
                    <a:pt x="41535" y="1"/>
                    <a:pt x="30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1"/>
            <p:cNvSpPr/>
            <p:nvPr/>
          </p:nvSpPr>
          <p:spPr>
            <a:xfrm>
              <a:off x="2451849" y="2545447"/>
              <a:ext cx="1658553" cy="862688"/>
            </a:xfrm>
            <a:custGeom>
              <a:rect b="b" l="l" r="r" t="t"/>
              <a:pathLst>
                <a:path extrusionOk="0" h="32585" w="62646">
                  <a:moveTo>
                    <a:pt x="49689" y="0"/>
                  </a:moveTo>
                  <a:lnTo>
                    <a:pt x="5878" y="952"/>
                  </a:lnTo>
                  <a:cubicBezTo>
                    <a:pt x="3529" y="5222"/>
                    <a:pt x="2121" y="9034"/>
                    <a:pt x="1467" y="12411"/>
                  </a:cubicBezTo>
                  <a:cubicBezTo>
                    <a:pt x="0" y="19988"/>
                    <a:pt x="2328" y="25369"/>
                    <a:pt x="6397" y="28718"/>
                  </a:cubicBezTo>
                  <a:cubicBezTo>
                    <a:pt x="9797" y="31518"/>
                    <a:pt x="19265" y="32584"/>
                    <a:pt x="28922" y="32584"/>
                  </a:cubicBezTo>
                  <a:cubicBezTo>
                    <a:pt x="35973" y="32584"/>
                    <a:pt x="43125" y="32016"/>
                    <a:pt x="48089" y="31140"/>
                  </a:cubicBezTo>
                  <a:cubicBezTo>
                    <a:pt x="55240" y="29877"/>
                    <a:pt x="62645" y="25293"/>
                    <a:pt x="62535" y="17926"/>
                  </a:cubicBezTo>
                  <a:cubicBezTo>
                    <a:pt x="62469" y="13177"/>
                    <a:pt x="58104" y="6921"/>
                    <a:pt x="496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1"/>
            <p:cNvSpPr/>
            <p:nvPr/>
          </p:nvSpPr>
          <p:spPr>
            <a:xfrm>
              <a:off x="2451849" y="2874028"/>
              <a:ext cx="1658553" cy="534107"/>
            </a:xfrm>
            <a:custGeom>
              <a:rect b="b" l="l" r="r" t="t"/>
              <a:pathLst>
                <a:path extrusionOk="0" h="20174" w="62646">
                  <a:moveTo>
                    <a:pt x="1467" y="0"/>
                  </a:moveTo>
                  <a:lnTo>
                    <a:pt x="1467" y="0"/>
                  </a:lnTo>
                  <a:cubicBezTo>
                    <a:pt x="0" y="7577"/>
                    <a:pt x="2328" y="12958"/>
                    <a:pt x="6397" y="16307"/>
                  </a:cubicBezTo>
                  <a:cubicBezTo>
                    <a:pt x="9797" y="19107"/>
                    <a:pt x="19265" y="20173"/>
                    <a:pt x="28922" y="20173"/>
                  </a:cubicBezTo>
                  <a:cubicBezTo>
                    <a:pt x="35973" y="20173"/>
                    <a:pt x="43125" y="19605"/>
                    <a:pt x="48089" y="18729"/>
                  </a:cubicBezTo>
                  <a:cubicBezTo>
                    <a:pt x="55240" y="17466"/>
                    <a:pt x="62645" y="12882"/>
                    <a:pt x="62535" y="5515"/>
                  </a:cubicBezTo>
                  <a:lnTo>
                    <a:pt x="62535" y="5515"/>
                  </a:lnTo>
                  <a:cubicBezTo>
                    <a:pt x="59434" y="10003"/>
                    <a:pt x="52663" y="14144"/>
                    <a:pt x="35098" y="14421"/>
                  </a:cubicBezTo>
                  <a:cubicBezTo>
                    <a:pt x="34216" y="14435"/>
                    <a:pt x="33358" y="14443"/>
                    <a:pt x="32523" y="14443"/>
                  </a:cubicBezTo>
                  <a:cubicBezTo>
                    <a:pt x="14291" y="14443"/>
                    <a:pt x="7028" y="11021"/>
                    <a:pt x="1467" y="0"/>
                  </a:cubicBezTo>
                  <a:close/>
                </a:path>
              </a:pathLst>
            </a:custGeom>
            <a:solidFill>
              <a:schemeClr val="accent1">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1"/>
            <p:cNvSpPr/>
            <p:nvPr/>
          </p:nvSpPr>
          <p:spPr>
            <a:xfrm>
              <a:off x="3052011" y="2630299"/>
              <a:ext cx="291199" cy="206214"/>
            </a:xfrm>
            <a:custGeom>
              <a:rect b="b" l="l" r="r" t="t"/>
              <a:pathLst>
                <a:path extrusionOk="0" h="7789" w="10999">
                  <a:moveTo>
                    <a:pt x="2336" y="0"/>
                  </a:moveTo>
                  <a:cubicBezTo>
                    <a:pt x="1615" y="0"/>
                    <a:pt x="837" y="64"/>
                    <a:pt x="1" y="206"/>
                  </a:cubicBezTo>
                  <a:cubicBezTo>
                    <a:pt x="1" y="206"/>
                    <a:pt x="6806" y="303"/>
                    <a:pt x="10911" y="7788"/>
                  </a:cubicBezTo>
                  <a:cubicBezTo>
                    <a:pt x="10998" y="5763"/>
                    <a:pt x="9697" y="3042"/>
                    <a:pt x="7875" y="1757"/>
                  </a:cubicBezTo>
                  <a:cubicBezTo>
                    <a:pt x="6695" y="786"/>
                    <a:pt x="4865" y="0"/>
                    <a:pt x="2336" y="0"/>
                  </a:cubicBezTo>
                  <a:close/>
                </a:path>
              </a:pathLst>
            </a:custGeom>
            <a:solidFill>
              <a:schemeClr val="accent1">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1"/>
            <p:cNvSpPr/>
            <p:nvPr/>
          </p:nvSpPr>
          <p:spPr>
            <a:xfrm>
              <a:off x="2465510" y="1684692"/>
              <a:ext cx="720173" cy="454893"/>
            </a:xfrm>
            <a:custGeom>
              <a:rect b="b" l="l" r="r" t="t"/>
              <a:pathLst>
                <a:path extrusionOk="0" h="17182" w="27202">
                  <a:moveTo>
                    <a:pt x="13449" y="0"/>
                  </a:moveTo>
                  <a:cubicBezTo>
                    <a:pt x="10591" y="0"/>
                    <a:pt x="7744" y="372"/>
                    <a:pt x="5535" y="1201"/>
                  </a:cubicBezTo>
                  <a:cubicBezTo>
                    <a:pt x="0" y="3277"/>
                    <a:pt x="2075" y="5135"/>
                    <a:pt x="1729" y="8249"/>
                  </a:cubicBezTo>
                  <a:cubicBezTo>
                    <a:pt x="1671" y="8774"/>
                    <a:pt x="1594" y="9245"/>
                    <a:pt x="1519" y="9678"/>
                  </a:cubicBezTo>
                  <a:cubicBezTo>
                    <a:pt x="1144" y="11809"/>
                    <a:pt x="803" y="12954"/>
                    <a:pt x="2940" y="14522"/>
                  </a:cubicBezTo>
                  <a:cubicBezTo>
                    <a:pt x="5327" y="16273"/>
                    <a:pt x="9994" y="17182"/>
                    <a:pt x="14516" y="17182"/>
                  </a:cubicBezTo>
                  <a:cubicBezTo>
                    <a:pt x="18930" y="17182"/>
                    <a:pt x="23204" y="16316"/>
                    <a:pt x="25084" y="14522"/>
                  </a:cubicBezTo>
                  <a:cubicBezTo>
                    <a:pt x="27201" y="12501"/>
                    <a:pt x="27043" y="10615"/>
                    <a:pt x="26565" y="8619"/>
                  </a:cubicBezTo>
                  <a:cubicBezTo>
                    <a:pt x="26243" y="7262"/>
                    <a:pt x="25776" y="5854"/>
                    <a:pt x="25776" y="4315"/>
                  </a:cubicBezTo>
                  <a:cubicBezTo>
                    <a:pt x="25776" y="1718"/>
                    <a:pt x="19589" y="0"/>
                    <a:pt x="134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1"/>
            <p:cNvSpPr/>
            <p:nvPr/>
          </p:nvSpPr>
          <p:spPr>
            <a:xfrm>
              <a:off x="2486743" y="1912853"/>
              <a:ext cx="698940" cy="226732"/>
            </a:xfrm>
            <a:custGeom>
              <a:rect b="b" l="l" r="r" t="t"/>
              <a:pathLst>
                <a:path extrusionOk="0" h="8564" w="26400">
                  <a:moveTo>
                    <a:pt x="25763" y="1"/>
                  </a:moveTo>
                  <a:lnTo>
                    <a:pt x="25763" y="1"/>
                  </a:lnTo>
                  <a:cubicBezTo>
                    <a:pt x="25679" y="175"/>
                    <a:pt x="25609" y="356"/>
                    <a:pt x="25552" y="541"/>
                  </a:cubicBezTo>
                  <a:cubicBezTo>
                    <a:pt x="24371" y="4222"/>
                    <a:pt x="20573" y="5883"/>
                    <a:pt x="14826" y="6052"/>
                  </a:cubicBezTo>
                  <a:cubicBezTo>
                    <a:pt x="14506" y="6062"/>
                    <a:pt x="14184" y="6067"/>
                    <a:pt x="13863" y="6067"/>
                  </a:cubicBezTo>
                  <a:cubicBezTo>
                    <a:pt x="8546" y="6067"/>
                    <a:pt x="3114" y="4739"/>
                    <a:pt x="717" y="1060"/>
                  </a:cubicBezTo>
                  <a:lnTo>
                    <a:pt x="717" y="1060"/>
                  </a:lnTo>
                  <a:cubicBezTo>
                    <a:pt x="342" y="3191"/>
                    <a:pt x="1" y="4336"/>
                    <a:pt x="2138" y="5904"/>
                  </a:cubicBezTo>
                  <a:cubicBezTo>
                    <a:pt x="4525" y="7655"/>
                    <a:pt x="9192" y="8564"/>
                    <a:pt x="13714" y="8564"/>
                  </a:cubicBezTo>
                  <a:cubicBezTo>
                    <a:pt x="18128" y="8564"/>
                    <a:pt x="22402" y="7698"/>
                    <a:pt x="24282" y="5904"/>
                  </a:cubicBezTo>
                  <a:cubicBezTo>
                    <a:pt x="26399" y="3883"/>
                    <a:pt x="26241" y="1997"/>
                    <a:pt x="25763" y="1"/>
                  </a:cubicBezTo>
                  <a:close/>
                </a:path>
              </a:pathLst>
            </a:custGeom>
            <a:solidFill>
              <a:schemeClr val="accent1">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1"/>
            <p:cNvSpPr/>
            <p:nvPr/>
          </p:nvSpPr>
          <p:spPr>
            <a:xfrm>
              <a:off x="2559364" y="1706613"/>
              <a:ext cx="532598" cy="116331"/>
            </a:xfrm>
            <a:custGeom>
              <a:rect b="b" l="l" r="r" t="t"/>
              <a:pathLst>
                <a:path extrusionOk="0" h="4394" w="20117">
                  <a:moveTo>
                    <a:pt x="10058" y="0"/>
                  </a:moveTo>
                  <a:cubicBezTo>
                    <a:pt x="6651" y="0"/>
                    <a:pt x="3638" y="374"/>
                    <a:pt x="1819" y="940"/>
                  </a:cubicBezTo>
                  <a:cubicBezTo>
                    <a:pt x="671" y="1296"/>
                    <a:pt x="0" y="1727"/>
                    <a:pt x="0" y="2197"/>
                  </a:cubicBezTo>
                  <a:cubicBezTo>
                    <a:pt x="0" y="2646"/>
                    <a:pt x="613" y="3061"/>
                    <a:pt x="1660" y="3403"/>
                  </a:cubicBezTo>
                  <a:cubicBezTo>
                    <a:pt x="3458" y="4003"/>
                    <a:pt x="6550" y="4393"/>
                    <a:pt x="10058" y="4393"/>
                  </a:cubicBezTo>
                  <a:cubicBezTo>
                    <a:pt x="13599" y="4393"/>
                    <a:pt x="16709" y="3995"/>
                    <a:pt x="18504" y="3391"/>
                  </a:cubicBezTo>
                  <a:cubicBezTo>
                    <a:pt x="19526" y="3048"/>
                    <a:pt x="20116" y="2637"/>
                    <a:pt x="20116" y="2197"/>
                  </a:cubicBezTo>
                  <a:cubicBezTo>
                    <a:pt x="20116" y="1702"/>
                    <a:pt x="19366" y="1245"/>
                    <a:pt x="18101" y="881"/>
                  </a:cubicBezTo>
                  <a:cubicBezTo>
                    <a:pt x="16266" y="344"/>
                    <a:pt x="13349" y="0"/>
                    <a:pt x="100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1"/>
            <p:cNvSpPr/>
            <p:nvPr/>
          </p:nvSpPr>
          <p:spPr>
            <a:xfrm>
              <a:off x="2602650" y="1513425"/>
              <a:ext cx="446607" cy="309519"/>
            </a:xfrm>
            <a:custGeom>
              <a:rect b="b" l="l" r="r" t="t"/>
              <a:pathLst>
                <a:path extrusionOk="0" h="11691" w="16869">
                  <a:moveTo>
                    <a:pt x="0" y="1"/>
                  </a:moveTo>
                  <a:cubicBezTo>
                    <a:pt x="159" y="1053"/>
                    <a:pt x="264" y="2516"/>
                    <a:pt x="294" y="4163"/>
                  </a:cubicBezTo>
                  <a:cubicBezTo>
                    <a:pt x="314" y="5178"/>
                    <a:pt x="260" y="6740"/>
                    <a:pt x="184" y="8237"/>
                  </a:cubicBezTo>
                  <a:cubicBezTo>
                    <a:pt x="138" y="9125"/>
                    <a:pt x="80" y="9993"/>
                    <a:pt x="25" y="10700"/>
                  </a:cubicBezTo>
                  <a:cubicBezTo>
                    <a:pt x="1823" y="11300"/>
                    <a:pt x="4915" y="11690"/>
                    <a:pt x="8423" y="11690"/>
                  </a:cubicBezTo>
                  <a:cubicBezTo>
                    <a:pt x="11964" y="11690"/>
                    <a:pt x="15074" y="11292"/>
                    <a:pt x="16869" y="10688"/>
                  </a:cubicBezTo>
                  <a:cubicBezTo>
                    <a:pt x="16738" y="10076"/>
                    <a:pt x="16571" y="8983"/>
                    <a:pt x="16467" y="8178"/>
                  </a:cubicBezTo>
                  <a:cubicBezTo>
                    <a:pt x="16437" y="7909"/>
                    <a:pt x="16408" y="7675"/>
                    <a:pt x="16396" y="7499"/>
                  </a:cubicBezTo>
                  <a:cubicBezTo>
                    <a:pt x="16215" y="5362"/>
                    <a:pt x="16353" y="2775"/>
                    <a:pt x="16743" y="1287"/>
                  </a:cubicBezTo>
                  <a:lnTo>
                    <a:pt x="0" y="1"/>
                  </a:lnTo>
                  <a:close/>
                </a:path>
              </a:pathLst>
            </a:custGeom>
            <a:solidFill>
              <a:srgbClr val="EFCA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1"/>
            <p:cNvSpPr/>
            <p:nvPr/>
          </p:nvSpPr>
          <p:spPr>
            <a:xfrm>
              <a:off x="2602598" y="1513504"/>
              <a:ext cx="443297" cy="199304"/>
            </a:xfrm>
            <a:custGeom>
              <a:rect b="b" l="l" r="r" t="t"/>
              <a:pathLst>
                <a:path extrusionOk="0" h="7528" w="16744">
                  <a:moveTo>
                    <a:pt x="0" y="0"/>
                  </a:moveTo>
                  <a:cubicBezTo>
                    <a:pt x="160" y="1050"/>
                    <a:pt x="264" y="2512"/>
                    <a:pt x="296" y="4161"/>
                  </a:cubicBezTo>
                  <a:cubicBezTo>
                    <a:pt x="4458" y="6962"/>
                    <a:pt x="10509" y="7528"/>
                    <a:pt x="14701" y="7528"/>
                  </a:cubicBezTo>
                  <a:cubicBezTo>
                    <a:pt x="15309" y="7528"/>
                    <a:pt x="15879" y="7516"/>
                    <a:pt x="16398" y="7497"/>
                  </a:cubicBezTo>
                  <a:cubicBezTo>
                    <a:pt x="16215" y="5359"/>
                    <a:pt x="16355" y="2772"/>
                    <a:pt x="16744" y="1283"/>
                  </a:cubicBezTo>
                  <a:lnTo>
                    <a:pt x="0" y="0"/>
                  </a:lnTo>
                  <a:close/>
                </a:path>
              </a:pathLst>
            </a:custGeom>
            <a:solidFill>
              <a:srgbClr val="F2BF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1"/>
            <p:cNvSpPr/>
            <p:nvPr/>
          </p:nvSpPr>
          <p:spPr>
            <a:xfrm>
              <a:off x="2596349" y="590533"/>
              <a:ext cx="240102" cy="510464"/>
            </a:xfrm>
            <a:custGeom>
              <a:rect b="b" l="l" r="r" t="t"/>
              <a:pathLst>
                <a:path extrusionOk="0" h="19281" w="9069">
                  <a:moveTo>
                    <a:pt x="3505" y="1"/>
                  </a:moveTo>
                  <a:lnTo>
                    <a:pt x="1" y="11837"/>
                  </a:lnTo>
                  <a:cubicBezTo>
                    <a:pt x="878" y="16090"/>
                    <a:pt x="74" y="19001"/>
                    <a:pt x="1717" y="19260"/>
                  </a:cubicBezTo>
                  <a:cubicBezTo>
                    <a:pt x="1801" y="19274"/>
                    <a:pt x="1896" y="19281"/>
                    <a:pt x="2000" y="19281"/>
                  </a:cubicBezTo>
                  <a:cubicBezTo>
                    <a:pt x="3932" y="19281"/>
                    <a:pt x="9068" y="16744"/>
                    <a:pt x="8036" y="2551"/>
                  </a:cubicBezTo>
                  <a:lnTo>
                    <a:pt x="350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1"/>
            <p:cNvSpPr/>
            <p:nvPr/>
          </p:nvSpPr>
          <p:spPr>
            <a:xfrm>
              <a:off x="2905339" y="2966187"/>
              <a:ext cx="555048" cy="306369"/>
            </a:xfrm>
            <a:custGeom>
              <a:rect b="b" l="l" r="r" t="t"/>
              <a:pathLst>
                <a:path extrusionOk="0" h="11572" w="20965">
                  <a:moveTo>
                    <a:pt x="1129" y="1"/>
                  </a:moveTo>
                  <a:cubicBezTo>
                    <a:pt x="64" y="1"/>
                    <a:pt x="0" y="949"/>
                    <a:pt x="431" y="2054"/>
                  </a:cubicBezTo>
                  <a:cubicBezTo>
                    <a:pt x="854" y="3142"/>
                    <a:pt x="1761" y="4381"/>
                    <a:pt x="2660" y="4984"/>
                  </a:cubicBezTo>
                  <a:cubicBezTo>
                    <a:pt x="4533" y="6244"/>
                    <a:pt x="8345" y="7449"/>
                    <a:pt x="9025" y="9427"/>
                  </a:cubicBezTo>
                  <a:cubicBezTo>
                    <a:pt x="9152" y="9795"/>
                    <a:pt x="9680" y="10136"/>
                    <a:pt x="10445" y="10436"/>
                  </a:cubicBezTo>
                  <a:cubicBezTo>
                    <a:pt x="12207" y="11121"/>
                    <a:pt x="15226" y="11571"/>
                    <a:pt x="17500" y="11571"/>
                  </a:cubicBezTo>
                  <a:cubicBezTo>
                    <a:pt x="19528" y="11571"/>
                    <a:pt x="20964" y="11213"/>
                    <a:pt x="20390" y="10345"/>
                  </a:cubicBezTo>
                  <a:cubicBezTo>
                    <a:pt x="16240" y="4079"/>
                    <a:pt x="14602" y="3549"/>
                    <a:pt x="9303" y="2645"/>
                  </a:cubicBezTo>
                  <a:cubicBezTo>
                    <a:pt x="4009" y="1744"/>
                    <a:pt x="3918" y="332"/>
                    <a:pt x="1391" y="18"/>
                  </a:cubicBezTo>
                  <a:cubicBezTo>
                    <a:pt x="1298" y="6"/>
                    <a:pt x="1211" y="1"/>
                    <a:pt x="1129" y="1"/>
                  </a:cubicBezTo>
                  <a:close/>
                </a:path>
              </a:pathLst>
            </a:custGeom>
            <a:solidFill>
              <a:srgbClr val="EFCA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1"/>
            <p:cNvSpPr/>
            <p:nvPr/>
          </p:nvSpPr>
          <p:spPr>
            <a:xfrm>
              <a:off x="2916723" y="3020567"/>
              <a:ext cx="265147" cy="221913"/>
            </a:xfrm>
            <a:custGeom>
              <a:rect b="b" l="l" r="r" t="t"/>
              <a:pathLst>
                <a:path extrusionOk="0" h="8382" w="10015">
                  <a:moveTo>
                    <a:pt x="1" y="0"/>
                  </a:moveTo>
                  <a:lnTo>
                    <a:pt x="1" y="0"/>
                  </a:lnTo>
                  <a:cubicBezTo>
                    <a:pt x="424" y="1088"/>
                    <a:pt x="1331" y="2327"/>
                    <a:pt x="2230" y="2930"/>
                  </a:cubicBezTo>
                  <a:cubicBezTo>
                    <a:pt x="4103" y="4190"/>
                    <a:pt x="7915" y="5395"/>
                    <a:pt x="8595" y="7373"/>
                  </a:cubicBezTo>
                  <a:cubicBezTo>
                    <a:pt x="8722" y="7741"/>
                    <a:pt x="9250" y="8082"/>
                    <a:pt x="10015" y="8382"/>
                  </a:cubicBezTo>
                  <a:cubicBezTo>
                    <a:pt x="9958" y="7809"/>
                    <a:pt x="9713" y="7071"/>
                    <a:pt x="9115" y="6146"/>
                  </a:cubicBezTo>
                  <a:cubicBezTo>
                    <a:pt x="7576" y="3780"/>
                    <a:pt x="3425" y="3091"/>
                    <a:pt x="1" y="0"/>
                  </a:cubicBezTo>
                  <a:close/>
                </a:path>
              </a:pathLst>
            </a:custGeom>
            <a:solidFill>
              <a:srgbClr val="F2BF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51"/>
            <p:cNvSpPr/>
            <p:nvPr/>
          </p:nvSpPr>
          <p:spPr>
            <a:xfrm>
              <a:off x="2599076" y="3130783"/>
              <a:ext cx="1972917" cy="719246"/>
            </a:xfrm>
            <a:custGeom>
              <a:rect b="b" l="l" r="r" t="t"/>
              <a:pathLst>
                <a:path extrusionOk="0" h="27167" w="74520">
                  <a:moveTo>
                    <a:pt x="1712" y="0"/>
                  </a:moveTo>
                  <a:cubicBezTo>
                    <a:pt x="994" y="0"/>
                    <a:pt x="446" y="313"/>
                    <a:pt x="72" y="1118"/>
                  </a:cubicBezTo>
                  <a:cubicBezTo>
                    <a:pt x="25" y="1445"/>
                    <a:pt x="3" y="1776"/>
                    <a:pt x="5" y="2108"/>
                  </a:cubicBezTo>
                  <a:cubicBezTo>
                    <a:pt x="1" y="2476"/>
                    <a:pt x="24" y="2845"/>
                    <a:pt x="76" y="3209"/>
                  </a:cubicBezTo>
                  <a:cubicBezTo>
                    <a:pt x="207" y="4213"/>
                    <a:pt x="520" y="5216"/>
                    <a:pt x="994" y="6201"/>
                  </a:cubicBezTo>
                  <a:lnTo>
                    <a:pt x="996" y="6208"/>
                  </a:lnTo>
                  <a:cubicBezTo>
                    <a:pt x="1058" y="6339"/>
                    <a:pt x="1123" y="6469"/>
                    <a:pt x="1192" y="6597"/>
                  </a:cubicBezTo>
                  <a:cubicBezTo>
                    <a:pt x="1498" y="7173"/>
                    <a:pt x="1844" y="7727"/>
                    <a:pt x="2229" y="8255"/>
                  </a:cubicBezTo>
                  <a:cubicBezTo>
                    <a:pt x="3663" y="10250"/>
                    <a:pt x="5707" y="12103"/>
                    <a:pt x="8127" y="13648"/>
                  </a:cubicBezTo>
                  <a:cubicBezTo>
                    <a:pt x="13085" y="16815"/>
                    <a:pt x="14383" y="17253"/>
                    <a:pt x="28095" y="17424"/>
                  </a:cubicBezTo>
                  <a:cubicBezTo>
                    <a:pt x="41802" y="17593"/>
                    <a:pt x="46230" y="23735"/>
                    <a:pt x="58291" y="26633"/>
                  </a:cubicBezTo>
                  <a:cubicBezTo>
                    <a:pt x="59802" y="26997"/>
                    <a:pt x="61316" y="27167"/>
                    <a:pt x="62773" y="27167"/>
                  </a:cubicBezTo>
                  <a:cubicBezTo>
                    <a:pt x="66110" y="27167"/>
                    <a:pt x="69146" y="26275"/>
                    <a:pt x="71144" y="24777"/>
                  </a:cubicBezTo>
                  <a:cubicBezTo>
                    <a:pt x="72127" y="24048"/>
                    <a:pt x="72857" y="23171"/>
                    <a:pt x="73254" y="22183"/>
                  </a:cubicBezTo>
                  <a:cubicBezTo>
                    <a:pt x="74520" y="19039"/>
                    <a:pt x="71656" y="13534"/>
                    <a:pt x="66596" y="9650"/>
                  </a:cubicBezTo>
                  <a:cubicBezTo>
                    <a:pt x="59176" y="3954"/>
                    <a:pt x="41329" y="7557"/>
                    <a:pt x="29860" y="2930"/>
                  </a:cubicBezTo>
                  <a:cubicBezTo>
                    <a:pt x="28193" y="2257"/>
                    <a:pt x="26435" y="2014"/>
                    <a:pt x="24713" y="2014"/>
                  </a:cubicBezTo>
                  <a:cubicBezTo>
                    <a:pt x="20198" y="2014"/>
                    <a:pt x="15938" y="3689"/>
                    <a:pt x="14257" y="3689"/>
                  </a:cubicBezTo>
                  <a:cubicBezTo>
                    <a:pt x="14210" y="3689"/>
                    <a:pt x="14165" y="3688"/>
                    <a:pt x="14123" y="3686"/>
                  </a:cubicBezTo>
                  <a:cubicBezTo>
                    <a:pt x="8215" y="3320"/>
                    <a:pt x="4055" y="0"/>
                    <a:pt x="1712" y="0"/>
                  </a:cubicBezTo>
                  <a:close/>
                </a:path>
              </a:pathLst>
            </a:custGeom>
            <a:solidFill>
              <a:srgbClr val="EFCA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51"/>
            <p:cNvSpPr/>
            <p:nvPr/>
          </p:nvSpPr>
          <p:spPr>
            <a:xfrm>
              <a:off x="2686762" y="3048313"/>
              <a:ext cx="453781" cy="215401"/>
            </a:xfrm>
            <a:custGeom>
              <a:rect b="b" l="l" r="r" t="t"/>
              <a:pathLst>
                <a:path extrusionOk="0" h="8136" w="17140">
                  <a:moveTo>
                    <a:pt x="2507" y="1"/>
                  </a:moveTo>
                  <a:cubicBezTo>
                    <a:pt x="856" y="1"/>
                    <a:pt x="1" y="1422"/>
                    <a:pt x="1393" y="2435"/>
                  </a:cubicBezTo>
                  <a:cubicBezTo>
                    <a:pt x="3313" y="3831"/>
                    <a:pt x="10071" y="7485"/>
                    <a:pt x="12812" y="8135"/>
                  </a:cubicBezTo>
                  <a:cubicBezTo>
                    <a:pt x="14606" y="8128"/>
                    <a:pt x="16764" y="7190"/>
                    <a:pt x="17139" y="5669"/>
                  </a:cubicBezTo>
                  <a:cubicBezTo>
                    <a:pt x="10800" y="4077"/>
                    <a:pt x="6949" y="1949"/>
                    <a:pt x="4292" y="498"/>
                  </a:cubicBezTo>
                  <a:cubicBezTo>
                    <a:pt x="3647" y="147"/>
                    <a:pt x="3036" y="1"/>
                    <a:pt x="2507" y="1"/>
                  </a:cubicBezTo>
                  <a:close/>
                </a:path>
              </a:pathLst>
            </a:custGeom>
            <a:solidFill>
              <a:srgbClr val="EFCA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1"/>
            <p:cNvSpPr/>
            <p:nvPr/>
          </p:nvSpPr>
          <p:spPr>
            <a:xfrm>
              <a:off x="2625419" y="3295139"/>
              <a:ext cx="1857221" cy="554890"/>
            </a:xfrm>
            <a:custGeom>
              <a:rect b="b" l="l" r="r" t="t"/>
              <a:pathLst>
                <a:path extrusionOk="0" h="20959" w="70150">
                  <a:moveTo>
                    <a:pt x="1" y="0"/>
                  </a:moveTo>
                  <a:lnTo>
                    <a:pt x="1" y="0"/>
                  </a:lnTo>
                  <a:cubicBezTo>
                    <a:pt x="63" y="131"/>
                    <a:pt x="128" y="261"/>
                    <a:pt x="197" y="389"/>
                  </a:cubicBezTo>
                  <a:cubicBezTo>
                    <a:pt x="502" y="965"/>
                    <a:pt x="849" y="1519"/>
                    <a:pt x="1233" y="2047"/>
                  </a:cubicBezTo>
                  <a:cubicBezTo>
                    <a:pt x="2668" y="4042"/>
                    <a:pt x="4712" y="5895"/>
                    <a:pt x="7131" y="7440"/>
                  </a:cubicBezTo>
                  <a:cubicBezTo>
                    <a:pt x="12090" y="10607"/>
                    <a:pt x="13388" y="11045"/>
                    <a:pt x="27100" y="11216"/>
                  </a:cubicBezTo>
                  <a:cubicBezTo>
                    <a:pt x="40806" y="11385"/>
                    <a:pt x="45235" y="17527"/>
                    <a:pt x="57295" y="20425"/>
                  </a:cubicBezTo>
                  <a:cubicBezTo>
                    <a:pt x="58806" y="20789"/>
                    <a:pt x="60320" y="20959"/>
                    <a:pt x="61777" y="20959"/>
                  </a:cubicBezTo>
                  <a:cubicBezTo>
                    <a:pt x="65115" y="20959"/>
                    <a:pt x="68151" y="20067"/>
                    <a:pt x="70149" y="18569"/>
                  </a:cubicBezTo>
                  <a:lnTo>
                    <a:pt x="70149" y="18569"/>
                  </a:lnTo>
                  <a:cubicBezTo>
                    <a:pt x="68998" y="18702"/>
                    <a:pt x="67878" y="18764"/>
                    <a:pt x="66787" y="18764"/>
                  </a:cubicBezTo>
                  <a:cubicBezTo>
                    <a:pt x="53083" y="18764"/>
                    <a:pt x="43730" y="9040"/>
                    <a:pt x="30559" y="9040"/>
                  </a:cubicBezTo>
                  <a:cubicBezTo>
                    <a:pt x="30428" y="9040"/>
                    <a:pt x="30296" y="9041"/>
                    <a:pt x="30164" y="9043"/>
                  </a:cubicBezTo>
                  <a:cubicBezTo>
                    <a:pt x="29336" y="9055"/>
                    <a:pt x="28532" y="9062"/>
                    <a:pt x="27749" y="9062"/>
                  </a:cubicBezTo>
                  <a:cubicBezTo>
                    <a:pt x="14780" y="9062"/>
                    <a:pt x="7866" y="7280"/>
                    <a:pt x="1" y="0"/>
                  </a:cubicBezTo>
                  <a:close/>
                </a:path>
              </a:pathLst>
            </a:custGeom>
            <a:solidFill>
              <a:srgbClr val="F2BF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1"/>
            <p:cNvSpPr/>
            <p:nvPr/>
          </p:nvSpPr>
          <p:spPr>
            <a:xfrm>
              <a:off x="1956316" y="4111787"/>
              <a:ext cx="2308991" cy="1233841"/>
            </a:xfrm>
            <a:custGeom>
              <a:rect b="b" l="l" r="r" t="t"/>
              <a:pathLst>
                <a:path extrusionOk="0" h="46604" w="87214">
                  <a:moveTo>
                    <a:pt x="68191" y="0"/>
                  </a:moveTo>
                  <a:cubicBezTo>
                    <a:pt x="59880" y="2732"/>
                    <a:pt x="51506" y="4527"/>
                    <a:pt x="43008" y="4527"/>
                  </a:cubicBezTo>
                  <a:cubicBezTo>
                    <a:pt x="35727" y="4527"/>
                    <a:pt x="28356" y="3210"/>
                    <a:pt x="20855" y="34"/>
                  </a:cubicBezTo>
                  <a:cubicBezTo>
                    <a:pt x="18227" y="2298"/>
                    <a:pt x="15901" y="4799"/>
                    <a:pt x="13852" y="7435"/>
                  </a:cubicBezTo>
                  <a:cubicBezTo>
                    <a:pt x="3689" y="20482"/>
                    <a:pt x="201" y="36931"/>
                    <a:pt x="13" y="45141"/>
                  </a:cubicBezTo>
                  <a:cubicBezTo>
                    <a:pt x="1" y="45645"/>
                    <a:pt x="5" y="46135"/>
                    <a:pt x="22" y="46604"/>
                  </a:cubicBezTo>
                  <a:lnTo>
                    <a:pt x="87214" y="46604"/>
                  </a:lnTo>
                  <a:cubicBezTo>
                    <a:pt x="87214" y="46604"/>
                    <a:pt x="87214" y="22330"/>
                    <a:pt x="681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1"/>
            <p:cNvSpPr/>
            <p:nvPr/>
          </p:nvSpPr>
          <p:spPr>
            <a:xfrm>
              <a:off x="3620455" y="2684891"/>
              <a:ext cx="37489" cy="5507"/>
            </a:xfrm>
            <a:custGeom>
              <a:rect b="b" l="l" r="r" t="t"/>
              <a:pathLst>
                <a:path extrusionOk="0" h="208" w="1416">
                  <a:moveTo>
                    <a:pt x="1416" y="208"/>
                  </a:moveTo>
                  <a:lnTo>
                    <a:pt x="0" y="1"/>
                  </a:lnTo>
                  <a:lnTo>
                    <a:pt x="0" y="1"/>
                  </a:lnTo>
                  <a:close/>
                </a:path>
              </a:pathLst>
            </a:custGeom>
            <a:solidFill>
              <a:srgbClr val="FF8F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rgbClr val="711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1"/>
            <p:cNvSpPr/>
            <p:nvPr/>
          </p:nvSpPr>
          <p:spPr>
            <a:xfrm>
              <a:off x="2009452" y="32069"/>
              <a:ext cx="1544101" cy="1551091"/>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1"/>
            <p:cNvSpPr/>
            <p:nvPr/>
          </p:nvSpPr>
          <p:spPr>
            <a:xfrm>
              <a:off x="2043472" y="105828"/>
              <a:ext cx="1471480" cy="1530334"/>
            </a:xfrm>
            <a:custGeom>
              <a:rect b="b" l="l" r="r" t="t"/>
              <a:pathLst>
                <a:path extrusionOk="0" h="57803" w="55580">
                  <a:moveTo>
                    <a:pt x="30755" y="1"/>
                  </a:moveTo>
                  <a:cubicBezTo>
                    <a:pt x="25952" y="1"/>
                    <a:pt x="20628" y="1566"/>
                    <a:pt x="14945" y="5241"/>
                  </a:cubicBezTo>
                  <a:cubicBezTo>
                    <a:pt x="0" y="14900"/>
                    <a:pt x="3180" y="36167"/>
                    <a:pt x="12844" y="47185"/>
                  </a:cubicBezTo>
                  <a:cubicBezTo>
                    <a:pt x="19291" y="54543"/>
                    <a:pt x="32846" y="57803"/>
                    <a:pt x="40975" y="57803"/>
                  </a:cubicBezTo>
                  <a:cubicBezTo>
                    <a:pt x="43033" y="57803"/>
                    <a:pt x="44743" y="57594"/>
                    <a:pt x="45903" y="57190"/>
                  </a:cubicBezTo>
                  <a:cubicBezTo>
                    <a:pt x="51029" y="55400"/>
                    <a:pt x="54702" y="44346"/>
                    <a:pt x="55427" y="33065"/>
                  </a:cubicBezTo>
                  <a:cubicBezTo>
                    <a:pt x="55477" y="32363"/>
                    <a:pt x="55508" y="31661"/>
                    <a:pt x="55527" y="30959"/>
                  </a:cubicBezTo>
                  <a:cubicBezTo>
                    <a:pt x="55549" y="30330"/>
                    <a:pt x="55563" y="29700"/>
                    <a:pt x="55563" y="29071"/>
                  </a:cubicBezTo>
                  <a:cubicBezTo>
                    <a:pt x="55580" y="15135"/>
                    <a:pt x="45688" y="1"/>
                    <a:pt x="30755" y="1"/>
                  </a:cubicBezTo>
                  <a:close/>
                </a:path>
              </a:pathLst>
            </a:custGeom>
            <a:solidFill>
              <a:srgbClr val="EFCA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1"/>
            <p:cNvSpPr/>
            <p:nvPr/>
          </p:nvSpPr>
          <p:spPr>
            <a:xfrm>
              <a:off x="1986500" y="-33750"/>
              <a:ext cx="1632607" cy="1790126"/>
            </a:xfrm>
            <a:custGeom>
              <a:rect b="b" l="l" r="r" t="t"/>
              <a:pathLst>
                <a:path extrusionOk="0" h="58587" w="58323">
                  <a:moveTo>
                    <a:pt x="31542" y="1"/>
                  </a:moveTo>
                  <a:cubicBezTo>
                    <a:pt x="17859" y="1"/>
                    <a:pt x="9146" y="3177"/>
                    <a:pt x="1447" y="22498"/>
                  </a:cubicBezTo>
                  <a:cubicBezTo>
                    <a:pt x="953" y="23735"/>
                    <a:pt x="586" y="25018"/>
                    <a:pt x="349" y="26328"/>
                  </a:cubicBezTo>
                  <a:cubicBezTo>
                    <a:pt x="97" y="27695"/>
                    <a:pt x="1" y="29057"/>
                    <a:pt x="26" y="30410"/>
                  </a:cubicBezTo>
                  <a:cubicBezTo>
                    <a:pt x="110" y="34748"/>
                    <a:pt x="1493" y="38952"/>
                    <a:pt x="3445" y="42706"/>
                  </a:cubicBezTo>
                  <a:cubicBezTo>
                    <a:pt x="3767" y="43328"/>
                    <a:pt x="4103" y="43935"/>
                    <a:pt x="4456" y="44525"/>
                  </a:cubicBezTo>
                  <a:cubicBezTo>
                    <a:pt x="6350" y="47748"/>
                    <a:pt x="8609" y="50569"/>
                    <a:pt x="10709" y="52764"/>
                  </a:cubicBezTo>
                  <a:cubicBezTo>
                    <a:pt x="10981" y="53050"/>
                    <a:pt x="11249" y="53323"/>
                    <a:pt x="11514" y="53582"/>
                  </a:cubicBezTo>
                  <a:cubicBezTo>
                    <a:pt x="13122" y="55179"/>
                    <a:pt x="14594" y="56369"/>
                    <a:pt x="15671" y="57043"/>
                  </a:cubicBezTo>
                  <a:cubicBezTo>
                    <a:pt x="15671" y="57043"/>
                    <a:pt x="15709" y="57065"/>
                    <a:pt x="15759" y="57098"/>
                  </a:cubicBezTo>
                  <a:cubicBezTo>
                    <a:pt x="15872" y="57169"/>
                    <a:pt x="15986" y="57233"/>
                    <a:pt x="16090" y="57292"/>
                  </a:cubicBezTo>
                  <a:cubicBezTo>
                    <a:pt x="16161" y="57333"/>
                    <a:pt x="16232" y="57371"/>
                    <a:pt x="16300" y="57405"/>
                  </a:cubicBezTo>
                  <a:cubicBezTo>
                    <a:pt x="16488" y="57501"/>
                    <a:pt x="16731" y="57623"/>
                    <a:pt x="17020" y="57748"/>
                  </a:cubicBezTo>
                  <a:cubicBezTo>
                    <a:pt x="17925" y="58141"/>
                    <a:pt x="19230" y="58586"/>
                    <a:pt x="20330" y="58586"/>
                  </a:cubicBezTo>
                  <a:cubicBezTo>
                    <a:pt x="21554" y="58586"/>
                    <a:pt x="22525" y="58035"/>
                    <a:pt x="22405" y="56247"/>
                  </a:cubicBezTo>
                  <a:cubicBezTo>
                    <a:pt x="22088" y="51466"/>
                    <a:pt x="21271" y="50222"/>
                    <a:pt x="17956" y="45922"/>
                  </a:cubicBezTo>
                  <a:cubicBezTo>
                    <a:pt x="20470" y="38869"/>
                    <a:pt x="27280" y="34471"/>
                    <a:pt x="25998" y="21509"/>
                  </a:cubicBezTo>
                  <a:cubicBezTo>
                    <a:pt x="25993" y="21437"/>
                    <a:pt x="25984" y="21362"/>
                    <a:pt x="25977" y="21291"/>
                  </a:cubicBezTo>
                  <a:lnTo>
                    <a:pt x="25977" y="21291"/>
                  </a:lnTo>
                  <a:cubicBezTo>
                    <a:pt x="35105" y="27100"/>
                    <a:pt x="45651" y="29430"/>
                    <a:pt x="53612" y="29430"/>
                  </a:cubicBezTo>
                  <a:cubicBezTo>
                    <a:pt x="54748" y="29430"/>
                    <a:pt x="55832" y="29383"/>
                    <a:pt x="56851" y="29291"/>
                  </a:cubicBezTo>
                  <a:cubicBezTo>
                    <a:pt x="56851" y="29291"/>
                    <a:pt x="57475" y="28383"/>
                    <a:pt x="57890" y="25964"/>
                  </a:cubicBezTo>
                  <a:cubicBezTo>
                    <a:pt x="58146" y="24443"/>
                    <a:pt x="58323" y="22331"/>
                    <a:pt x="58205" y="19478"/>
                  </a:cubicBezTo>
                  <a:cubicBezTo>
                    <a:pt x="56851" y="8307"/>
                    <a:pt x="45225" y="1"/>
                    <a:pt x="315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1"/>
            <p:cNvSpPr/>
            <p:nvPr/>
          </p:nvSpPr>
          <p:spPr>
            <a:xfrm>
              <a:off x="1587837" y="-202129"/>
              <a:ext cx="776803" cy="2952413"/>
            </a:xfrm>
            <a:custGeom>
              <a:rect b="b" l="l" r="r" t="t"/>
              <a:pathLst>
                <a:path extrusionOk="0" h="111517" w="29341">
                  <a:moveTo>
                    <a:pt x="4153" y="0"/>
                  </a:moveTo>
                  <a:cubicBezTo>
                    <a:pt x="2226" y="15460"/>
                    <a:pt x="0" y="40300"/>
                    <a:pt x="3165" y="65886"/>
                  </a:cubicBezTo>
                  <a:cubicBezTo>
                    <a:pt x="3940" y="72189"/>
                    <a:pt x="5047" y="78533"/>
                    <a:pt x="6568" y="84800"/>
                  </a:cubicBezTo>
                  <a:cubicBezTo>
                    <a:pt x="6823" y="85877"/>
                    <a:pt x="7095" y="86949"/>
                    <a:pt x="7384" y="88018"/>
                  </a:cubicBezTo>
                  <a:cubicBezTo>
                    <a:pt x="7761" y="89444"/>
                    <a:pt x="8164" y="90863"/>
                    <a:pt x="8591" y="92276"/>
                  </a:cubicBezTo>
                  <a:cubicBezTo>
                    <a:pt x="8812" y="93014"/>
                    <a:pt x="9040" y="93746"/>
                    <a:pt x="9274" y="94476"/>
                  </a:cubicBezTo>
                  <a:cubicBezTo>
                    <a:pt x="10080" y="96998"/>
                    <a:pt x="10967" y="99489"/>
                    <a:pt x="11936" y="101948"/>
                  </a:cubicBezTo>
                  <a:cubicBezTo>
                    <a:pt x="12195" y="102614"/>
                    <a:pt x="12464" y="103278"/>
                    <a:pt x="12741" y="103939"/>
                  </a:cubicBezTo>
                  <a:cubicBezTo>
                    <a:pt x="12929" y="104397"/>
                    <a:pt x="13122" y="104853"/>
                    <a:pt x="13316" y="105310"/>
                  </a:cubicBezTo>
                  <a:cubicBezTo>
                    <a:pt x="14109" y="107158"/>
                    <a:pt x="14954" y="108982"/>
                    <a:pt x="15850" y="110780"/>
                  </a:cubicBezTo>
                  <a:cubicBezTo>
                    <a:pt x="15850" y="110783"/>
                    <a:pt x="15855" y="110783"/>
                    <a:pt x="15855" y="110788"/>
                  </a:cubicBezTo>
                  <a:cubicBezTo>
                    <a:pt x="16267" y="111030"/>
                    <a:pt x="16710" y="111219"/>
                    <a:pt x="17171" y="111349"/>
                  </a:cubicBezTo>
                  <a:cubicBezTo>
                    <a:pt x="17577" y="111460"/>
                    <a:pt x="17995" y="111516"/>
                    <a:pt x="18416" y="111517"/>
                  </a:cubicBezTo>
                  <a:cubicBezTo>
                    <a:pt x="20989" y="111513"/>
                    <a:pt x="23428" y="109337"/>
                    <a:pt x="25314" y="105897"/>
                  </a:cubicBezTo>
                  <a:cubicBezTo>
                    <a:pt x="25557" y="105452"/>
                    <a:pt x="25791" y="104984"/>
                    <a:pt x="26018" y="104497"/>
                  </a:cubicBezTo>
                  <a:cubicBezTo>
                    <a:pt x="28125" y="99933"/>
                    <a:pt x="29341" y="93672"/>
                    <a:pt x="28909" y="87339"/>
                  </a:cubicBezTo>
                  <a:cubicBezTo>
                    <a:pt x="28909" y="87290"/>
                    <a:pt x="28905" y="87241"/>
                    <a:pt x="28896" y="87192"/>
                  </a:cubicBezTo>
                  <a:cubicBezTo>
                    <a:pt x="28859" y="86593"/>
                    <a:pt x="28800" y="85994"/>
                    <a:pt x="28724" y="85394"/>
                  </a:cubicBezTo>
                  <a:cubicBezTo>
                    <a:pt x="28658" y="84833"/>
                    <a:pt x="28573" y="84272"/>
                    <a:pt x="28478" y="83714"/>
                  </a:cubicBezTo>
                  <a:lnTo>
                    <a:pt x="28465" y="83689"/>
                  </a:lnTo>
                  <a:cubicBezTo>
                    <a:pt x="27321" y="81250"/>
                    <a:pt x="26282" y="79402"/>
                    <a:pt x="25339" y="77822"/>
                  </a:cubicBezTo>
                  <a:lnTo>
                    <a:pt x="25339" y="77817"/>
                  </a:lnTo>
                  <a:cubicBezTo>
                    <a:pt x="25243" y="77650"/>
                    <a:pt x="25141" y="77490"/>
                    <a:pt x="25045" y="77331"/>
                  </a:cubicBezTo>
                  <a:cubicBezTo>
                    <a:pt x="23151" y="74180"/>
                    <a:pt x="21675" y="72025"/>
                    <a:pt x="20581" y="68061"/>
                  </a:cubicBezTo>
                  <a:cubicBezTo>
                    <a:pt x="20553" y="67952"/>
                    <a:pt x="20523" y="67843"/>
                    <a:pt x="20494" y="67730"/>
                  </a:cubicBezTo>
                  <a:cubicBezTo>
                    <a:pt x="20364" y="67244"/>
                    <a:pt x="20239" y="66737"/>
                    <a:pt x="20117" y="66212"/>
                  </a:cubicBezTo>
                  <a:cubicBezTo>
                    <a:pt x="19015" y="61414"/>
                    <a:pt x="18277" y="55056"/>
                    <a:pt x="17820" y="48146"/>
                  </a:cubicBezTo>
                  <a:cubicBezTo>
                    <a:pt x="17556" y="44097"/>
                    <a:pt x="17384" y="39864"/>
                    <a:pt x="17292" y="35644"/>
                  </a:cubicBezTo>
                  <a:cubicBezTo>
                    <a:pt x="17269" y="34765"/>
                    <a:pt x="17254" y="33888"/>
                    <a:pt x="17246" y="33012"/>
                  </a:cubicBezTo>
                  <a:cubicBezTo>
                    <a:pt x="17238" y="32576"/>
                    <a:pt x="17233" y="32145"/>
                    <a:pt x="17229" y="31713"/>
                  </a:cubicBezTo>
                  <a:cubicBezTo>
                    <a:pt x="17200" y="29265"/>
                    <a:pt x="17200" y="26843"/>
                    <a:pt x="17217" y="24492"/>
                  </a:cubicBezTo>
                  <a:cubicBezTo>
                    <a:pt x="17221" y="23926"/>
                    <a:pt x="17225" y="23360"/>
                    <a:pt x="17233" y="22803"/>
                  </a:cubicBezTo>
                  <a:cubicBezTo>
                    <a:pt x="17254" y="20959"/>
                    <a:pt x="17292" y="19161"/>
                    <a:pt x="17338" y="17434"/>
                  </a:cubicBezTo>
                  <a:cubicBezTo>
                    <a:pt x="17552" y="9496"/>
                    <a:pt x="18001" y="3026"/>
                    <a:pt x="18508" y="0"/>
                  </a:cubicBezTo>
                  <a:close/>
                </a:path>
              </a:pathLst>
            </a:custGeom>
            <a:solidFill>
              <a:srgbClr val="EFCA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1"/>
            <p:cNvSpPr/>
            <p:nvPr/>
          </p:nvSpPr>
          <p:spPr>
            <a:xfrm>
              <a:off x="2077837" y="1965327"/>
              <a:ext cx="108256" cy="580173"/>
            </a:xfrm>
            <a:custGeom>
              <a:rect b="b" l="l" r="r" t="t"/>
              <a:pathLst>
                <a:path extrusionOk="0" h="21914" w="4089">
                  <a:moveTo>
                    <a:pt x="1" y="1"/>
                  </a:moveTo>
                  <a:lnTo>
                    <a:pt x="1" y="1"/>
                  </a:lnTo>
                  <a:cubicBezTo>
                    <a:pt x="1429" y="7745"/>
                    <a:pt x="2016" y="15109"/>
                    <a:pt x="1362" y="21913"/>
                  </a:cubicBezTo>
                  <a:cubicBezTo>
                    <a:pt x="4088" y="12060"/>
                    <a:pt x="3310" y="8324"/>
                    <a:pt x="1" y="1"/>
                  </a:cubicBezTo>
                  <a:close/>
                </a:path>
              </a:pathLst>
            </a:custGeom>
            <a:solidFill>
              <a:srgbClr val="F2BF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1"/>
            <p:cNvSpPr/>
            <p:nvPr/>
          </p:nvSpPr>
          <p:spPr>
            <a:xfrm>
              <a:off x="3197835" y="1042487"/>
              <a:ext cx="214527" cy="241293"/>
            </a:xfrm>
            <a:custGeom>
              <a:rect b="b" l="l" r="r" t="t"/>
              <a:pathLst>
                <a:path extrusionOk="0" h="9114" w="8103">
                  <a:moveTo>
                    <a:pt x="2633" y="1"/>
                  </a:moveTo>
                  <a:lnTo>
                    <a:pt x="2633" y="1"/>
                  </a:lnTo>
                  <a:cubicBezTo>
                    <a:pt x="1" y="5169"/>
                    <a:pt x="2705" y="9113"/>
                    <a:pt x="4861" y="9113"/>
                  </a:cubicBezTo>
                  <a:cubicBezTo>
                    <a:pt x="5312" y="9113"/>
                    <a:pt x="5739" y="8940"/>
                    <a:pt x="6088" y="8570"/>
                  </a:cubicBezTo>
                  <a:cubicBezTo>
                    <a:pt x="8103" y="6429"/>
                    <a:pt x="6513" y="5588"/>
                    <a:pt x="4800" y="4853"/>
                  </a:cubicBezTo>
                  <a:cubicBezTo>
                    <a:pt x="3088" y="4119"/>
                    <a:pt x="2633" y="1"/>
                    <a:pt x="2633" y="1"/>
                  </a:cubicBezTo>
                  <a:close/>
                </a:path>
              </a:pathLst>
            </a:custGeom>
            <a:solidFill>
              <a:srgbClr val="F2BF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348"/>
                                        </p:tgtEl>
                                        <p:attrNameLst>
                                          <p:attrName>style.visibility</p:attrName>
                                        </p:attrNameLst>
                                      </p:cBhvr>
                                      <p:to>
                                        <p:strVal val="visible"/>
                                      </p:to>
                                    </p:set>
                                    <p:anim calcmode="lin" valueType="num">
                                      <p:cBhvr additive="base">
                                        <p:cTn dur="1000"/>
                                        <p:tgtEl>
                                          <p:spTgt spid="348"/>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346"/>
                                        </p:tgtEl>
                                        <p:attrNameLst>
                                          <p:attrName>style.visibility</p:attrName>
                                        </p:attrNameLst>
                                      </p:cBhvr>
                                      <p:to>
                                        <p:strVal val="visible"/>
                                      </p:to>
                                    </p:set>
                                    <p:animEffect filter="fade" transition="in">
                                      <p:cBhvr>
                                        <p:cTn dur="1000"/>
                                        <p:tgtEl>
                                          <p:spTgt spid="346"/>
                                        </p:tgtEl>
                                      </p:cBhvr>
                                    </p:animEffect>
                                  </p:childTnLst>
                                </p:cTn>
                              </p:par>
                              <p:par>
                                <p:cTn fill="hold" nodeType="withEffect" presetClass="entr" presetID="10" presetSubtype="0">
                                  <p:stCondLst>
                                    <p:cond delay="0"/>
                                  </p:stCondLst>
                                  <p:childTnLst>
                                    <p:set>
                                      <p:cBhvr>
                                        <p:cTn dur="1" fill="hold">
                                          <p:stCondLst>
                                            <p:cond delay="0"/>
                                          </p:stCondLst>
                                        </p:cTn>
                                        <p:tgtEl>
                                          <p:spTgt spid="347"/>
                                        </p:tgtEl>
                                        <p:attrNameLst>
                                          <p:attrName>style.visibility</p:attrName>
                                        </p:attrNameLst>
                                      </p:cBhvr>
                                      <p:to>
                                        <p:strVal val="visible"/>
                                      </p:to>
                                    </p:set>
                                    <p:animEffect filter="fade" transition="in">
                                      <p:cBhvr>
                                        <p:cTn dur="1000"/>
                                        <p:tgtEl>
                                          <p:spTgt spid="34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2" name="Shape 722"/>
        <p:cNvGrpSpPr/>
        <p:nvPr/>
      </p:nvGrpSpPr>
      <p:grpSpPr>
        <a:xfrm>
          <a:off x="0" y="0"/>
          <a:ext cx="0" cy="0"/>
          <a:chOff x="0" y="0"/>
          <a:chExt cx="0" cy="0"/>
        </a:xfrm>
      </p:grpSpPr>
      <p:sp>
        <p:nvSpPr>
          <p:cNvPr id="723" name="Google Shape;723;p60"/>
          <p:cNvSpPr txBox="1"/>
          <p:nvPr>
            <p:ph type="title"/>
          </p:nvPr>
        </p:nvSpPr>
        <p:spPr>
          <a:xfrm>
            <a:off x="1203900" y="336608"/>
            <a:ext cx="67362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SVM Confusion Matrix</a:t>
            </a:r>
            <a:endParaRPr/>
          </a:p>
        </p:txBody>
      </p:sp>
      <p:pic>
        <p:nvPicPr>
          <p:cNvPr id="724" name="Google Shape;724;p60"/>
          <p:cNvPicPr preferRelativeResize="0"/>
          <p:nvPr/>
        </p:nvPicPr>
        <p:blipFill>
          <a:blip r:embed="rId3">
            <a:alphaModFix/>
          </a:blip>
          <a:stretch>
            <a:fillRect/>
          </a:stretch>
        </p:blipFill>
        <p:spPr>
          <a:xfrm>
            <a:off x="3896748" y="1545488"/>
            <a:ext cx="4980726" cy="2835024"/>
          </a:xfrm>
          <a:prstGeom prst="rect">
            <a:avLst/>
          </a:prstGeom>
          <a:noFill/>
          <a:ln>
            <a:noFill/>
          </a:ln>
        </p:spPr>
      </p:pic>
      <p:graphicFrame>
        <p:nvGraphicFramePr>
          <p:cNvPr id="725" name="Google Shape;725;p60"/>
          <p:cNvGraphicFramePr/>
          <p:nvPr/>
        </p:nvGraphicFramePr>
        <p:xfrm>
          <a:off x="672625" y="1048425"/>
          <a:ext cx="3000000" cy="3000000"/>
        </p:xfrm>
        <a:graphic>
          <a:graphicData uri="http://schemas.openxmlformats.org/drawingml/2006/table">
            <a:tbl>
              <a:tblPr>
                <a:noFill/>
                <a:tableStyleId>{F07315FD-6586-4E48-8330-453842D3DAAA}</a:tableStyleId>
              </a:tblPr>
              <a:tblGrid>
                <a:gridCol w="1394375"/>
                <a:gridCol w="1394375"/>
              </a:tblGrid>
              <a:tr h="759225">
                <a:tc>
                  <a:txBody>
                    <a:bodyPr/>
                    <a:lstStyle/>
                    <a:p>
                      <a:pPr indent="0" lvl="0" marL="0" rtl="0" algn="l">
                        <a:spcBef>
                          <a:spcPts val="0"/>
                        </a:spcBef>
                        <a:spcAft>
                          <a:spcPts val="0"/>
                        </a:spcAft>
                        <a:buNone/>
                      </a:pPr>
                      <a:r>
                        <a:t/>
                      </a:r>
                      <a:endParaRPr/>
                    </a:p>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Method</a:t>
                      </a:r>
                      <a:endParaRPr/>
                    </a:p>
                  </a:txBody>
                  <a:tcPr marT="91425" marB="91425" marR="91425" marL="91425">
                    <a:lnL cap="flat" cmpd="sng" w="28575">
                      <a:solidFill>
                        <a:srgbClr val="FF9FC6"/>
                      </a:solidFill>
                      <a:prstDash val="solid"/>
                      <a:round/>
                      <a:headEnd len="sm" w="sm" type="none"/>
                      <a:tailEnd len="sm" w="sm" type="none"/>
                    </a:lnL>
                    <a:lnR cap="flat" cmpd="sng" w="28575">
                      <a:solidFill>
                        <a:srgbClr val="FF9FC6"/>
                      </a:solidFill>
                      <a:prstDash val="solid"/>
                      <a:round/>
                      <a:headEnd len="sm" w="sm" type="none"/>
                      <a:tailEnd len="sm" w="sm" type="none"/>
                    </a:lnR>
                    <a:lnT cap="flat" cmpd="sng" w="28575">
                      <a:solidFill>
                        <a:srgbClr val="FF9FC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SVM</a:t>
                      </a:r>
                      <a:endParaRPr>
                        <a:solidFill>
                          <a:schemeClr val="accent1"/>
                        </a:solidFill>
                        <a:latin typeface="Merriweather Black"/>
                        <a:ea typeface="Merriweather Black"/>
                        <a:cs typeface="Merriweather Black"/>
                        <a:sym typeface="Merriweather Black"/>
                      </a:endParaRPr>
                    </a:p>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 (linear)</a:t>
                      </a:r>
                      <a:endParaRPr>
                        <a:solidFill>
                          <a:schemeClr val="dk1"/>
                        </a:solidFill>
                      </a:endParaRPr>
                    </a:p>
                  </a:txBody>
                  <a:tcPr marT="91425" marB="91425" marR="91425" marL="91425" anchor="ctr">
                    <a:lnL cap="flat" cmpd="sng" w="28575">
                      <a:solidFill>
                        <a:srgbClr val="FF9FC6"/>
                      </a:solidFill>
                      <a:prstDash val="solid"/>
                      <a:round/>
                      <a:headEnd len="sm" w="sm" type="none"/>
                      <a:tailEnd len="sm" w="sm" type="none"/>
                    </a:lnL>
                    <a:lnR cap="flat" cmpd="sng" w="28575">
                      <a:solidFill>
                        <a:srgbClr val="FF9FC6"/>
                      </a:solidFill>
                      <a:prstDash val="solid"/>
                      <a:round/>
                      <a:headEnd len="sm" w="sm" type="none"/>
                      <a:tailEnd len="sm" w="sm" type="none"/>
                    </a:lnR>
                    <a:lnT cap="flat" cmpd="sng" w="28575">
                      <a:solidFill>
                        <a:srgbClr val="FF9FC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4"/>
                    </a:solidFill>
                  </a:tcPr>
                </a:tc>
              </a:tr>
              <a:tr h="1123725">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Model Accuracy on Training set </a:t>
                      </a:r>
                      <a:r>
                        <a:rPr lang="en" sz="900">
                          <a:solidFill>
                            <a:schemeClr val="accent1"/>
                          </a:solidFill>
                          <a:latin typeface="Merriweather Black"/>
                          <a:ea typeface="Merriweather Black"/>
                          <a:cs typeface="Merriweather Black"/>
                          <a:sym typeface="Merriweather Black"/>
                        </a:rPr>
                        <a:t>(Cross Validation Score)</a:t>
                      </a:r>
                      <a:endParaRPr sz="900">
                        <a:solidFill>
                          <a:schemeClr val="dk1"/>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91.9%</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973100">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Model Accuracy on Test set </a:t>
                      </a:r>
                      <a:endParaRPr>
                        <a:solidFill>
                          <a:schemeClr val="dk1"/>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91.7%</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973100">
                <a:tc>
                  <a:txBody>
                    <a:bodyPr/>
                    <a:lstStyle/>
                    <a:p>
                      <a:pPr indent="0" lvl="0" marL="0" rtl="0" algn="ctr">
                        <a:spcBef>
                          <a:spcPts val="0"/>
                        </a:spcBef>
                        <a:spcAft>
                          <a:spcPts val="0"/>
                        </a:spcAft>
                        <a:buNone/>
                      </a:pPr>
                      <a:r>
                        <a:rPr lang="en">
                          <a:solidFill>
                            <a:schemeClr val="accent1"/>
                          </a:solidFill>
                          <a:latin typeface="Merriweather Black"/>
                          <a:ea typeface="Merriweather Black"/>
                          <a:cs typeface="Merriweather Black"/>
                          <a:sym typeface="Merriweather Black"/>
                        </a:rPr>
                        <a:t>F1 Score</a:t>
                      </a:r>
                      <a:endParaRPr>
                        <a:solidFill>
                          <a:schemeClr val="accent1"/>
                        </a:solidFill>
                        <a:latin typeface="Merriweather Black"/>
                        <a:ea typeface="Merriweather Black"/>
                        <a:cs typeface="Merriweather Black"/>
                        <a:sym typeface="Merriweather Black"/>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89%</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9" name="Shape 729"/>
        <p:cNvGrpSpPr/>
        <p:nvPr/>
      </p:nvGrpSpPr>
      <p:grpSpPr>
        <a:xfrm>
          <a:off x="0" y="0"/>
          <a:ext cx="0" cy="0"/>
          <a:chOff x="0" y="0"/>
          <a:chExt cx="0" cy="0"/>
        </a:xfrm>
      </p:grpSpPr>
      <p:sp>
        <p:nvSpPr>
          <p:cNvPr id="730" name="Google Shape;730;p61"/>
          <p:cNvSpPr txBox="1"/>
          <p:nvPr>
            <p:ph type="title"/>
          </p:nvPr>
        </p:nvSpPr>
        <p:spPr>
          <a:xfrm>
            <a:off x="1203900" y="411858"/>
            <a:ext cx="67362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Random Forest</a:t>
            </a:r>
            <a:endParaRPr/>
          </a:p>
        </p:txBody>
      </p:sp>
      <p:sp>
        <p:nvSpPr>
          <p:cNvPr id="731" name="Google Shape;731;p61"/>
          <p:cNvSpPr txBox="1"/>
          <p:nvPr/>
        </p:nvSpPr>
        <p:spPr>
          <a:xfrm>
            <a:off x="218300" y="2062725"/>
            <a:ext cx="3486600" cy="1908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accent2"/>
              </a:buClr>
              <a:buSzPts val="1400"/>
              <a:buFont typeface="Merriweather"/>
              <a:buChar char="-"/>
            </a:pPr>
            <a:r>
              <a:rPr lang="en">
                <a:solidFill>
                  <a:schemeClr val="accent2"/>
                </a:solidFill>
                <a:latin typeface="Merriweather"/>
                <a:ea typeface="Merriweather"/>
                <a:cs typeface="Merriweather"/>
                <a:sym typeface="Merriweather"/>
              </a:rPr>
              <a:t>Number of features at each level: 3</a:t>
            </a:r>
            <a:endParaRPr>
              <a:solidFill>
                <a:schemeClr val="accent2"/>
              </a:solidFill>
              <a:latin typeface="Merriweather"/>
              <a:ea typeface="Merriweather"/>
              <a:cs typeface="Merriweather"/>
              <a:sym typeface="Merriweather"/>
            </a:endParaRPr>
          </a:p>
          <a:p>
            <a:pPr indent="0" lvl="0" marL="457200" rtl="0" algn="l">
              <a:spcBef>
                <a:spcPts val="0"/>
              </a:spcBef>
              <a:spcAft>
                <a:spcPts val="0"/>
              </a:spcAft>
              <a:buNone/>
            </a:pPr>
            <a:r>
              <a:t/>
            </a:r>
            <a:endParaRPr>
              <a:solidFill>
                <a:schemeClr val="accent2"/>
              </a:solidFill>
              <a:latin typeface="Merriweather"/>
              <a:ea typeface="Merriweather"/>
              <a:cs typeface="Merriweather"/>
              <a:sym typeface="Merriweather"/>
            </a:endParaRPr>
          </a:p>
          <a:p>
            <a:pPr indent="-317500" lvl="0" marL="457200" rtl="0" algn="l">
              <a:spcBef>
                <a:spcPts val="0"/>
              </a:spcBef>
              <a:spcAft>
                <a:spcPts val="0"/>
              </a:spcAft>
              <a:buClr>
                <a:schemeClr val="accent2"/>
              </a:buClr>
              <a:buSzPts val="1400"/>
              <a:buFont typeface="Merriweather"/>
              <a:buChar char="-"/>
            </a:pPr>
            <a:r>
              <a:rPr lang="en">
                <a:solidFill>
                  <a:schemeClr val="accent2"/>
                </a:solidFill>
                <a:latin typeface="Merriweather"/>
                <a:ea typeface="Merriweather"/>
                <a:cs typeface="Merriweather"/>
                <a:sym typeface="Merriweather"/>
              </a:rPr>
              <a:t>Number of trees experimented with: 5-10</a:t>
            </a:r>
            <a:endParaRPr>
              <a:solidFill>
                <a:schemeClr val="accent2"/>
              </a:solidFill>
              <a:latin typeface="Merriweather"/>
              <a:ea typeface="Merriweather"/>
              <a:cs typeface="Merriweather"/>
              <a:sym typeface="Merriweather"/>
            </a:endParaRPr>
          </a:p>
          <a:p>
            <a:pPr indent="0" lvl="0" marL="457200" rtl="0" algn="l">
              <a:spcBef>
                <a:spcPts val="0"/>
              </a:spcBef>
              <a:spcAft>
                <a:spcPts val="0"/>
              </a:spcAft>
              <a:buNone/>
            </a:pPr>
            <a:r>
              <a:t/>
            </a:r>
            <a:endParaRPr>
              <a:solidFill>
                <a:schemeClr val="accent2"/>
              </a:solidFill>
              <a:latin typeface="Merriweather"/>
              <a:ea typeface="Merriweather"/>
              <a:cs typeface="Merriweather"/>
              <a:sym typeface="Merriweather"/>
            </a:endParaRPr>
          </a:p>
          <a:p>
            <a:pPr indent="-317500" lvl="0" marL="457200" rtl="0" algn="l">
              <a:spcBef>
                <a:spcPts val="0"/>
              </a:spcBef>
              <a:spcAft>
                <a:spcPts val="0"/>
              </a:spcAft>
              <a:buClr>
                <a:schemeClr val="accent2"/>
              </a:buClr>
              <a:buSzPts val="1400"/>
              <a:buFont typeface="Merriweather"/>
              <a:buChar char="-"/>
            </a:pPr>
            <a:r>
              <a:rPr lang="en">
                <a:solidFill>
                  <a:schemeClr val="accent2"/>
                </a:solidFill>
                <a:latin typeface="Merriweather"/>
                <a:ea typeface="Merriweather"/>
                <a:cs typeface="Merriweather"/>
                <a:sym typeface="Merriweather"/>
              </a:rPr>
              <a:t>Chosen number of trees in our forest: 9 </a:t>
            </a:r>
            <a:endParaRPr>
              <a:solidFill>
                <a:schemeClr val="accent2"/>
              </a:solidFill>
              <a:latin typeface="Merriweather"/>
              <a:ea typeface="Merriweather"/>
              <a:cs typeface="Merriweather"/>
              <a:sym typeface="Merriweather"/>
            </a:endParaRPr>
          </a:p>
        </p:txBody>
      </p:sp>
      <p:pic>
        <p:nvPicPr>
          <p:cNvPr id="732" name="Google Shape;732;p61"/>
          <p:cNvPicPr preferRelativeResize="0"/>
          <p:nvPr/>
        </p:nvPicPr>
        <p:blipFill>
          <a:blip r:embed="rId3">
            <a:alphaModFix/>
          </a:blip>
          <a:stretch>
            <a:fillRect/>
          </a:stretch>
        </p:blipFill>
        <p:spPr>
          <a:xfrm>
            <a:off x="3960750" y="1089958"/>
            <a:ext cx="4879090" cy="385414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62"/>
          <p:cNvSpPr txBox="1"/>
          <p:nvPr>
            <p:ph type="title"/>
          </p:nvPr>
        </p:nvSpPr>
        <p:spPr>
          <a:xfrm>
            <a:off x="1203900" y="336608"/>
            <a:ext cx="67362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Random Forest</a:t>
            </a:r>
            <a:r>
              <a:rPr lang="en"/>
              <a:t> Confusion Matrix</a:t>
            </a:r>
            <a:endParaRPr/>
          </a:p>
        </p:txBody>
      </p:sp>
      <p:graphicFrame>
        <p:nvGraphicFramePr>
          <p:cNvPr id="738" name="Google Shape;738;p62"/>
          <p:cNvGraphicFramePr/>
          <p:nvPr/>
        </p:nvGraphicFramePr>
        <p:xfrm>
          <a:off x="671050" y="1003350"/>
          <a:ext cx="3000000" cy="3000000"/>
        </p:xfrm>
        <a:graphic>
          <a:graphicData uri="http://schemas.openxmlformats.org/drawingml/2006/table">
            <a:tbl>
              <a:tblPr>
                <a:noFill/>
                <a:tableStyleId>{F07315FD-6586-4E48-8330-453842D3DAAA}</a:tableStyleId>
              </a:tblPr>
              <a:tblGrid>
                <a:gridCol w="1394375"/>
                <a:gridCol w="1394375"/>
              </a:tblGrid>
              <a:tr h="741350">
                <a:tc>
                  <a:txBody>
                    <a:bodyPr/>
                    <a:lstStyle/>
                    <a:p>
                      <a:pPr indent="0" lvl="0" marL="0" rtl="0" algn="l">
                        <a:spcBef>
                          <a:spcPts val="0"/>
                        </a:spcBef>
                        <a:spcAft>
                          <a:spcPts val="0"/>
                        </a:spcAft>
                        <a:buNone/>
                      </a:pPr>
                      <a:r>
                        <a:t/>
                      </a:r>
                      <a:endParaRPr/>
                    </a:p>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Method</a:t>
                      </a:r>
                      <a:endParaRPr/>
                    </a:p>
                  </a:txBody>
                  <a:tcPr marT="91425" marB="91425" marR="91425" marL="91425">
                    <a:lnL cap="flat" cmpd="sng" w="28575">
                      <a:solidFill>
                        <a:srgbClr val="FF9FC6"/>
                      </a:solidFill>
                      <a:prstDash val="solid"/>
                      <a:round/>
                      <a:headEnd len="sm" w="sm" type="none"/>
                      <a:tailEnd len="sm" w="sm" type="none"/>
                    </a:lnL>
                    <a:lnR cap="flat" cmpd="sng" w="28575">
                      <a:solidFill>
                        <a:srgbClr val="FF9FC6"/>
                      </a:solidFill>
                      <a:prstDash val="solid"/>
                      <a:round/>
                      <a:headEnd len="sm" w="sm" type="none"/>
                      <a:tailEnd len="sm" w="sm" type="none"/>
                    </a:lnR>
                    <a:lnT cap="flat" cmpd="sng" w="28575">
                      <a:solidFill>
                        <a:srgbClr val="FF9FC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Random Forest</a:t>
                      </a:r>
                      <a:endParaRPr>
                        <a:solidFill>
                          <a:schemeClr val="accent1"/>
                        </a:solidFill>
                        <a:latin typeface="Merriweather Black"/>
                        <a:ea typeface="Merriweather Black"/>
                        <a:cs typeface="Merriweather Black"/>
                        <a:sym typeface="Merriweather Black"/>
                      </a:endParaRPr>
                    </a:p>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(9 Trees)</a:t>
                      </a:r>
                      <a:endParaRPr>
                        <a:solidFill>
                          <a:schemeClr val="accent1"/>
                        </a:solidFill>
                        <a:latin typeface="Merriweather Black"/>
                        <a:ea typeface="Merriweather Black"/>
                        <a:cs typeface="Merriweather Black"/>
                        <a:sym typeface="Merriweather Black"/>
                      </a:endParaRPr>
                    </a:p>
                  </a:txBody>
                  <a:tcPr marT="91425" marB="91425" marR="91425" marL="91425" anchor="ctr">
                    <a:lnL cap="flat" cmpd="sng" w="28575">
                      <a:solidFill>
                        <a:srgbClr val="FF9FC6"/>
                      </a:solidFill>
                      <a:prstDash val="solid"/>
                      <a:round/>
                      <a:headEnd len="sm" w="sm" type="none"/>
                      <a:tailEnd len="sm" w="sm" type="none"/>
                    </a:lnL>
                    <a:lnR cap="flat" cmpd="sng" w="28575">
                      <a:solidFill>
                        <a:srgbClr val="FF9FC6"/>
                      </a:solidFill>
                      <a:prstDash val="solid"/>
                      <a:round/>
                      <a:headEnd len="sm" w="sm" type="none"/>
                      <a:tailEnd len="sm" w="sm" type="none"/>
                    </a:lnR>
                    <a:lnT cap="flat" cmpd="sng" w="28575">
                      <a:solidFill>
                        <a:srgbClr val="FF9FC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4"/>
                    </a:solidFill>
                  </a:tcPr>
                </a:tc>
              </a:tr>
              <a:tr h="950175">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Model Accuracy on Training set </a:t>
                      </a:r>
                      <a:r>
                        <a:rPr lang="en" sz="900">
                          <a:solidFill>
                            <a:schemeClr val="accent1"/>
                          </a:solidFill>
                          <a:latin typeface="Merriweather Black"/>
                          <a:ea typeface="Merriweather Black"/>
                          <a:cs typeface="Merriweather Black"/>
                          <a:sym typeface="Merriweather Black"/>
                        </a:rPr>
                        <a:t>(Cross Validation Score)</a:t>
                      </a:r>
                      <a:endParaRPr sz="900">
                        <a:solidFill>
                          <a:schemeClr val="dk1"/>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99.558%</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950175">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Model Accuracy on Test set </a:t>
                      </a:r>
                      <a:endParaRPr>
                        <a:solidFill>
                          <a:schemeClr val="dk1"/>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94.8672%</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950175">
                <a:tc>
                  <a:txBody>
                    <a:bodyPr/>
                    <a:lstStyle/>
                    <a:p>
                      <a:pPr indent="0" lvl="0" marL="0" rtl="0" algn="ctr">
                        <a:spcBef>
                          <a:spcPts val="0"/>
                        </a:spcBef>
                        <a:spcAft>
                          <a:spcPts val="0"/>
                        </a:spcAft>
                        <a:buNone/>
                      </a:pPr>
                      <a:r>
                        <a:rPr lang="en">
                          <a:solidFill>
                            <a:schemeClr val="accent1"/>
                          </a:solidFill>
                          <a:latin typeface="Merriweather Black"/>
                          <a:ea typeface="Merriweather Black"/>
                          <a:cs typeface="Merriweather Black"/>
                          <a:sym typeface="Merriweather Black"/>
                        </a:rPr>
                        <a:t>F1 Score</a:t>
                      </a:r>
                      <a:endParaRPr>
                        <a:solidFill>
                          <a:schemeClr val="accent1"/>
                        </a:solidFill>
                        <a:latin typeface="Merriweather Black"/>
                        <a:ea typeface="Merriweather Black"/>
                        <a:cs typeface="Merriweather Black"/>
                        <a:sym typeface="Merriweather Black"/>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sz="1700">
                          <a:solidFill>
                            <a:schemeClr val="accent2"/>
                          </a:solidFill>
                        </a:rPr>
                        <a:t>90.1%</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bl>
          </a:graphicData>
        </a:graphic>
      </p:graphicFrame>
      <p:pic>
        <p:nvPicPr>
          <p:cNvPr id="739" name="Google Shape;739;p62"/>
          <p:cNvPicPr preferRelativeResize="0"/>
          <p:nvPr/>
        </p:nvPicPr>
        <p:blipFill>
          <a:blip r:embed="rId3">
            <a:alphaModFix/>
          </a:blip>
          <a:stretch>
            <a:fillRect/>
          </a:stretch>
        </p:blipFill>
        <p:spPr>
          <a:xfrm>
            <a:off x="3611302" y="1351027"/>
            <a:ext cx="5253275" cy="2990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3" name="Shape 743"/>
        <p:cNvGrpSpPr/>
        <p:nvPr/>
      </p:nvGrpSpPr>
      <p:grpSpPr>
        <a:xfrm>
          <a:off x="0" y="0"/>
          <a:ext cx="0" cy="0"/>
          <a:chOff x="0" y="0"/>
          <a:chExt cx="0" cy="0"/>
        </a:xfrm>
      </p:grpSpPr>
      <p:sp>
        <p:nvSpPr>
          <p:cNvPr id="744" name="Google Shape;744;p63"/>
          <p:cNvSpPr txBox="1"/>
          <p:nvPr>
            <p:ph idx="4" type="title"/>
          </p:nvPr>
        </p:nvSpPr>
        <p:spPr>
          <a:xfrm>
            <a:off x="1203900" y="433350"/>
            <a:ext cx="673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05- Conclusions &amp; Future Work</a:t>
            </a:r>
            <a:endParaRPr/>
          </a:p>
        </p:txBody>
      </p:sp>
      <p:sp>
        <p:nvSpPr>
          <p:cNvPr id="745" name="Google Shape;745;p63"/>
          <p:cNvSpPr txBox="1"/>
          <p:nvPr/>
        </p:nvSpPr>
        <p:spPr>
          <a:xfrm>
            <a:off x="173400" y="1239625"/>
            <a:ext cx="8797200" cy="3724800"/>
          </a:xfrm>
          <a:prstGeom prst="rect">
            <a:avLst/>
          </a:prstGeom>
          <a:noFill/>
          <a:ln>
            <a:noFill/>
          </a:ln>
        </p:spPr>
        <p:txBody>
          <a:bodyPr anchorCtr="0" anchor="t" bIns="91425" lIns="91425" spcFirstLastPara="1" rIns="91425" wrap="square" tIns="91425">
            <a:spAutoFit/>
          </a:bodyPr>
          <a:lstStyle/>
          <a:p>
            <a:pPr indent="-355600" lvl="0" marL="457200" rtl="0" algn="l">
              <a:lnSpc>
                <a:spcPct val="150000"/>
              </a:lnSpc>
              <a:spcBef>
                <a:spcPts val="0"/>
              </a:spcBef>
              <a:spcAft>
                <a:spcPts val="0"/>
              </a:spcAft>
              <a:buClr>
                <a:schemeClr val="accent2"/>
              </a:buClr>
              <a:buSzPts val="2000"/>
              <a:buFont typeface="Merriweather Light"/>
              <a:buChar char="-"/>
            </a:pPr>
            <a:r>
              <a:rPr lang="en" sz="2000">
                <a:solidFill>
                  <a:schemeClr val="accent2"/>
                </a:solidFill>
                <a:latin typeface="Merriweather Light"/>
                <a:ea typeface="Merriweather Light"/>
                <a:cs typeface="Merriweather Light"/>
                <a:sym typeface="Merriweather Light"/>
              </a:rPr>
              <a:t>Linear SVM performs better than non-linear SVM</a:t>
            </a:r>
            <a:endParaRPr sz="2000">
              <a:solidFill>
                <a:schemeClr val="accent2"/>
              </a:solidFill>
              <a:latin typeface="Merriweather Light"/>
              <a:ea typeface="Merriweather Light"/>
              <a:cs typeface="Merriweather Light"/>
              <a:sym typeface="Merriweather Light"/>
            </a:endParaRPr>
          </a:p>
          <a:p>
            <a:pPr indent="-355600" lvl="0" marL="457200" rtl="0" algn="l">
              <a:lnSpc>
                <a:spcPct val="150000"/>
              </a:lnSpc>
              <a:spcBef>
                <a:spcPts val="0"/>
              </a:spcBef>
              <a:spcAft>
                <a:spcPts val="0"/>
              </a:spcAft>
              <a:buClr>
                <a:schemeClr val="accent2"/>
              </a:buClr>
              <a:buSzPts val="2000"/>
              <a:buFont typeface="Merriweather Light"/>
              <a:buChar char="-"/>
            </a:pPr>
            <a:r>
              <a:rPr lang="en" sz="2000">
                <a:solidFill>
                  <a:schemeClr val="accent2"/>
                </a:solidFill>
                <a:latin typeface="Merriweather Light"/>
                <a:ea typeface="Merriweather Light"/>
                <a:cs typeface="Merriweather Light"/>
                <a:sym typeface="Merriweather Light"/>
              </a:rPr>
              <a:t>Naive Bayes assume all the features to be independent but it performs surprisingly well.</a:t>
            </a:r>
            <a:endParaRPr sz="2000">
              <a:solidFill>
                <a:schemeClr val="accent2"/>
              </a:solidFill>
              <a:latin typeface="Merriweather Light"/>
              <a:ea typeface="Merriweather Light"/>
              <a:cs typeface="Merriweather Light"/>
              <a:sym typeface="Merriweather Light"/>
            </a:endParaRPr>
          </a:p>
          <a:p>
            <a:pPr indent="-355600" lvl="0" marL="457200" rtl="0" algn="l">
              <a:lnSpc>
                <a:spcPct val="150000"/>
              </a:lnSpc>
              <a:spcBef>
                <a:spcPts val="0"/>
              </a:spcBef>
              <a:spcAft>
                <a:spcPts val="0"/>
              </a:spcAft>
              <a:buClr>
                <a:schemeClr val="accent2"/>
              </a:buClr>
              <a:buSzPts val="2000"/>
              <a:buFont typeface="Merriweather Light"/>
              <a:buChar char="-"/>
            </a:pPr>
            <a:r>
              <a:rPr lang="en" sz="2000">
                <a:solidFill>
                  <a:schemeClr val="accent2"/>
                </a:solidFill>
                <a:latin typeface="Merriweather Light"/>
                <a:ea typeface="Merriweather Light"/>
                <a:cs typeface="Merriweather Light"/>
                <a:sym typeface="Merriweather Light"/>
              </a:rPr>
              <a:t>Random forest performs the best with our dataset </a:t>
            </a:r>
            <a:endParaRPr sz="2000">
              <a:solidFill>
                <a:schemeClr val="accent2"/>
              </a:solidFill>
              <a:latin typeface="Merriweather Light"/>
              <a:ea typeface="Merriweather Light"/>
              <a:cs typeface="Merriweather Light"/>
              <a:sym typeface="Merriweather Light"/>
            </a:endParaRPr>
          </a:p>
          <a:p>
            <a:pPr indent="-355600" lvl="0" marL="457200" rtl="0" algn="l">
              <a:lnSpc>
                <a:spcPct val="150000"/>
              </a:lnSpc>
              <a:spcBef>
                <a:spcPts val="0"/>
              </a:spcBef>
              <a:spcAft>
                <a:spcPts val="0"/>
              </a:spcAft>
              <a:buClr>
                <a:schemeClr val="accent2"/>
              </a:buClr>
              <a:buSzPts val="2000"/>
              <a:buFont typeface="Merriweather Light"/>
              <a:buChar char="-"/>
            </a:pPr>
            <a:r>
              <a:rPr lang="en" sz="2000">
                <a:solidFill>
                  <a:schemeClr val="accent2"/>
                </a:solidFill>
                <a:latin typeface="Merriweather Light"/>
                <a:ea typeface="Merriweather Light"/>
                <a:cs typeface="Merriweather Light"/>
                <a:sym typeface="Merriweather Light"/>
              </a:rPr>
              <a:t>Try to implement a mixture model for the features instead of assuming independence and assess performance </a:t>
            </a:r>
            <a:endParaRPr sz="2000">
              <a:solidFill>
                <a:schemeClr val="accent2"/>
              </a:solidFill>
              <a:latin typeface="Merriweather Light"/>
              <a:ea typeface="Merriweather Light"/>
              <a:cs typeface="Merriweather Light"/>
              <a:sym typeface="Merriweather Light"/>
            </a:endParaRPr>
          </a:p>
          <a:p>
            <a:pPr indent="-355600" lvl="0" marL="457200" rtl="0" algn="l">
              <a:lnSpc>
                <a:spcPct val="150000"/>
              </a:lnSpc>
              <a:spcBef>
                <a:spcPts val="0"/>
              </a:spcBef>
              <a:spcAft>
                <a:spcPts val="0"/>
              </a:spcAft>
              <a:buClr>
                <a:schemeClr val="accent2"/>
              </a:buClr>
              <a:buSzPts val="2000"/>
              <a:buFont typeface="Merriweather Light"/>
              <a:buChar char="-"/>
            </a:pPr>
            <a:r>
              <a:rPr lang="en" sz="2000">
                <a:solidFill>
                  <a:schemeClr val="accent2"/>
                </a:solidFill>
                <a:latin typeface="Merriweather Light"/>
                <a:ea typeface="Merriweather Light"/>
                <a:cs typeface="Merriweather Light"/>
                <a:sym typeface="Merriweather Light"/>
              </a:rPr>
              <a:t>Train our models with more data (569 samples in our dataset) and ensure an equal class distribution</a:t>
            </a:r>
            <a:endParaRPr sz="2000">
              <a:solidFill>
                <a:schemeClr val="accent2"/>
              </a:solidFill>
              <a:latin typeface="Merriweather Light"/>
              <a:ea typeface="Merriweather Light"/>
              <a:cs typeface="Merriweather Light"/>
              <a:sym typeface="Merriweather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64"/>
          <p:cNvSpPr txBox="1"/>
          <p:nvPr>
            <p:ph type="title"/>
          </p:nvPr>
        </p:nvSpPr>
        <p:spPr>
          <a:xfrm flipH="1">
            <a:off x="1203900" y="433350"/>
            <a:ext cx="673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Thank You!</a:t>
            </a:r>
            <a:endParaRPr sz="3000"/>
          </a:p>
          <a:p>
            <a:pPr indent="0" lvl="0" marL="0" rtl="0" algn="ctr">
              <a:spcBef>
                <a:spcPts val="0"/>
              </a:spcBef>
              <a:spcAft>
                <a:spcPts val="0"/>
              </a:spcAft>
              <a:buNone/>
            </a:pPr>
            <a:r>
              <a:t/>
            </a:r>
            <a:endParaRPr sz="3000"/>
          </a:p>
          <a:p>
            <a:pPr indent="0" lvl="0" marL="0" rtl="0" algn="ctr">
              <a:spcBef>
                <a:spcPts val="0"/>
              </a:spcBef>
              <a:spcAft>
                <a:spcPts val="0"/>
              </a:spcAft>
              <a:buNone/>
            </a:pPr>
            <a:r>
              <a:rPr lang="en" sz="3000"/>
              <a:t>Questions? </a:t>
            </a:r>
            <a:endParaRPr sz="3000"/>
          </a:p>
        </p:txBody>
      </p:sp>
      <p:grpSp>
        <p:nvGrpSpPr>
          <p:cNvPr id="751" name="Google Shape;751;p64"/>
          <p:cNvGrpSpPr/>
          <p:nvPr/>
        </p:nvGrpSpPr>
        <p:grpSpPr>
          <a:xfrm>
            <a:off x="3782317" y="2154924"/>
            <a:ext cx="1579349" cy="2545729"/>
            <a:chOff x="2291450" y="238125"/>
            <a:chExt cx="3036625" cy="5238125"/>
          </a:xfrm>
        </p:grpSpPr>
        <p:sp>
          <p:nvSpPr>
            <p:cNvPr id="752" name="Google Shape;752;p64"/>
            <p:cNvSpPr/>
            <p:nvPr/>
          </p:nvSpPr>
          <p:spPr>
            <a:xfrm>
              <a:off x="3106550" y="238125"/>
              <a:ext cx="1372825" cy="859350"/>
            </a:xfrm>
            <a:custGeom>
              <a:rect b="b" l="l" r="r" t="t"/>
              <a:pathLst>
                <a:path extrusionOk="0" h="34374" w="54913">
                  <a:moveTo>
                    <a:pt x="27832" y="0"/>
                  </a:moveTo>
                  <a:cubicBezTo>
                    <a:pt x="16229" y="0"/>
                    <a:pt x="8866" y="3533"/>
                    <a:pt x="4787" y="9610"/>
                  </a:cubicBezTo>
                  <a:cubicBezTo>
                    <a:pt x="4464" y="10131"/>
                    <a:pt x="4155" y="10652"/>
                    <a:pt x="3847" y="11168"/>
                  </a:cubicBezTo>
                  <a:cubicBezTo>
                    <a:pt x="3837" y="11188"/>
                    <a:pt x="3821" y="11209"/>
                    <a:pt x="3811" y="11228"/>
                  </a:cubicBezTo>
                  <a:cubicBezTo>
                    <a:pt x="3807" y="11239"/>
                    <a:pt x="3801" y="11243"/>
                    <a:pt x="3801" y="11249"/>
                  </a:cubicBezTo>
                  <a:cubicBezTo>
                    <a:pt x="961" y="16308"/>
                    <a:pt x="0" y="25251"/>
                    <a:pt x="1026" y="34374"/>
                  </a:cubicBezTo>
                  <a:cubicBezTo>
                    <a:pt x="2404" y="27781"/>
                    <a:pt x="15201" y="21202"/>
                    <a:pt x="27832" y="21202"/>
                  </a:cubicBezTo>
                  <a:cubicBezTo>
                    <a:pt x="40098" y="21202"/>
                    <a:pt x="52965" y="27697"/>
                    <a:pt x="54427" y="34374"/>
                  </a:cubicBezTo>
                  <a:cubicBezTo>
                    <a:pt x="54912" y="27355"/>
                    <a:pt x="54785" y="16838"/>
                    <a:pt x="51606" y="11158"/>
                  </a:cubicBezTo>
                  <a:cubicBezTo>
                    <a:pt x="51308" y="10626"/>
                    <a:pt x="51008" y="10105"/>
                    <a:pt x="50679" y="9610"/>
                  </a:cubicBezTo>
                  <a:cubicBezTo>
                    <a:pt x="50673" y="9604"/>
                    <a:pt x="50669" y="9604"/>
                    <a:pt x="50669" y="9599"/>
                  </a:cubicBezTo>
                  <a:cubicBezTo>
                    <a:pt x="46636" y="3522"/>
                    <a:pt x="39335" y="0"/>
                    <a:pt x="2783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4"/>
            <p:cNvSpPr/>
            <p:nvPr/>
          </p:nvSpPr>
          <p:spPr>
            <a:xfrm>
              <a:off x="2812850" y="519325"/>
              <a:ext cx="2515225" cy="4956925"/>
            </a:xfrm>
            <a:custGeom>
              <a:rect b="b" l="l" r="r" t="t"/>
              <a:pathLst>
                <a:path extrusionOk="0" h="198277" w="100609">
                  <a:moveTo>
                    <a:pt x="15548" y="1"/>
                  </a:moveTo>
                  <a:cubicBezTo>
                    <a:pt x="0" y="26254"/>
                    <a:pt x="1147" y="45806"/>
                    <a:pt x="1183" y="46333"/>
                  </a:cubicBezTo>
                  <a:lnTo>
                    <a:pt x="1183" y="46342"/>
                  </a:lnTo>
                  <a:cubicBezTo>
                    <a:pt x="1188" y="46854"/>
                    <a:pt x="1238" y="47323"/>
                    <a:pt x="1238" y="47740"/>
                  </a:cubicBezTo>
                  <a:cubicBezTo>
                    <a:pt x="1238" y="83076"/>
                    <a:pt x="80071" y="198276"/>
                    <a:pt x="80071" y="198276"/>
                  </a:cubicBezTo>
                  <a:lnTo>
                    <a:pt x="83351" y="176437"/>
                  </a:lnTo>
                  <a:lnTo>
                    <a:pt x="100609" y="174719"/>
                  </a:lnTo>
                  <a:cubicBezTo>
                    <a:pt x="100609" y="174719"/>
                    <a:pt x="12543" y="50436"/>
                    <a:pt x="12543" y="16983"/>
                  </a:cubicBezTo>
                  <a:cubicBezTo>
                    <a:pt x="12543" y="10330"/>
                    <a:pt x="13080" y="4565"/>
                    <a:pt x="155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4"/>
            <p:cNvSpPr/>
            <p:nvPr/>
          </p:nvSpPr>
          <p:spPr>
            <a:xfrm>
              <a:off x="2291450" y="517075"/>
              <a:ext cx="2529275" cy="4959175"/>
            </a:xfrm>
            <a:custGeom>
              <a:rect b="b" l="l" r="r" t="t"/>
              <a:pathLst>
                <a:path extrusionOk="0" h="198367" w="101171">
                  <a:moveTo>
                    <a:pt x="84210" y="0"/>
                  </a:moveTo>
                  <a:cubicBezTo>
                    <a:pt x="101171" y="39394"/>
                    <a:pt x="0" y="174500"/>
                    <a:pt x="0" y="174500"/>
                  </a:cubicBezTo>
                  <a:lnTo>
                    <a:pt x="0" y="174500"/>
                  </a:lnTo>
                  <a:lnTo>
                    <a:pt x="18415" y="173826"/>
                  </a:lnTo>
                  <a:lnTo>
                    <a:pt x="21462" y="198366"/>
                  </a:lnTo>
                  <a:cubicBezTo>
                    <a:pt x="21462" y="198366"/>
                    <a:pt x="98777" y="85610"/>
                    <a:pt x="98777" y="47830"/>
                  </a:cubicBezTo>
                  <a:cubicBezTo>
                    <a:pt x="98777" y="47378"/>
                    <a:pt x="98823" y="46863"/>
                    <a:pt x="98812" y="46287"/>
                  </a:cubicBezTo>
                  <a:cubicBezTo>
                    <a:pt x="98812" y="46287"/>
                    <a:pt x="100032" y="26648"/>
                    <a:pt x="842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4"/>
            <p:cNvSpPr/>
            <p:nvPr/>
          </p:nvSpPr>
          <p:spPr>
            <a:xfrm>
              <a:off x="3122325" y="329525"/>
              <a:ext cx="264975" cy="1048925"/>
            </a:xfrm>
            <a:custGeom>
              <a:rect b="b" l="l" r="r" t="t"/>
              <a:pathLst>
                <a:path extrusionOk="0" h="41957" w="10599">
                  <a:moveTo>
                    <a:pt x="10599" y="1"/>
                  </a:moveTo>
                  <a:cubicBezTo>
                    <a:pt x="10388" y="118"/>
                    <a:pt x="10185" y="245"/>
                    <a:pt x="9985" y="377"/>
                  </a:cubicBezTo>
                  <a:cubicBezTo>
                    <a:pt x="10186" y="246"/>
                    <a:pt x="10389" y="118"/>
                    <a:pt x="10599" y="1"/>
                  </a:cubicBezTo>
                  <a:close/>
                  <a:moveTo>
                    <a:pt x="9985" y="377"/>
                  </a:moveTo>
                  <a:cubicBezTo>
                    <a:pt x="9915" y="423"/>
                    <a:pt x="9847" y="469"/>
                    <a:pt x="9778" y="515"/>
                  </a:cubicBezTo>
                  <a:lnTo>
                    <a:pt x="9778" y="515"/>
                  </a:lnTo>
                  <a:cubicBezTo>
                    <a:pt x="9847" y="469"/>
                    <a:pt x="9916" y="423"/>
                    <a:pt x="9985" y="377"/>
                  </a:cubicBezTo>
                  <a:close/>
                  <a:moveTo>
                    <a:pt x="9778" y="515"/>
                  </a:moveTo>
                  <a:cubicBezTo>
                    <a:pt x="9648" y="604"/>
                    <a:pt x="9519" y="694"/>
                    <a:pt x="9391" y="785"/>
                  </a:cubicBezTo>
                  <a:cubicBezTo>
                    <a:pt x="9002" y="1067"/>
                    <a:pt x="8622" y="1361"/>
                    <a:pt x="8254" y="1669"/>
                  </a:cubicBezTo>
                  <a:cubicBezTo>
                    <a:pt x="7517" y="2286"/>
                    <a:pt x="6822" y="2951"/>
                    <a:pt x="6173" y="3660"/>
                  </a:cubicBezTo>
                  <a:cubicBezTo>
                    <a:pt x="4875" y="5077"/>
                    <a:pt x="3763" y="6665"/>
                    <a:pt x="2888" y="8376"/>
                  </a:cubicBezTo>
                  <a:cubicBezTo>
                    <a:pt x="2860" y="8429"/>
                    <a:pt x="2834" y="8483"/>
                    <a:pt x="2807" y="8537"/>
                  </a:cubicBezTo>
                  <a:lnTo>
                    <a:pt x="2727" y="8698"/>
                  </a:lnTo>
                  <a:cubicBezTo>
                    <a:pt x="2674" y="8806"/>
                    <a:pt x="2623" y="8914"/>
                    <a:pt x="2571" y="9022"/>
                  </a:cubicBezTo>
                  <a:lnTo>
                    <a:pt x="2421" y="9350"/>
                  </a:lnTo>
                  <a:cubicBezTo>
                    <a:pt x="2373" y="9460"/>
                    <a:pt x="2324" y="9571"/>
                    <a:pt x="2277" y="9681"/>
                  </a:cubicBezTo>
                  <a:cubicBezTo>
                    <a:pt x="2089" y="10123"/>
                    <a:pt x="1915" y="10571"/>
                    <a:pt x="1756" y="11024"/>
                  </a:cubicBezTo>
                  <a:cubicBezTo>
                    <a:pt x="1438" y="11931"/>
                    <a:pt x="1170" y="12854"/>
                    <a:pt x="951" y="13790"/>
                  </a:cubicBezTo>
                  <a:cubicBezTo>
                    <a:pt x="733" y="14726"/>
                    <a:pt x="555" y="15670"/>
                    <a:pt x="417" y="16622"/>
                  </a:cubicBezTo>
                  <a:cubicBezTo>
                    <a:pt x="350" y="17098"/>
                    <a:pt x="292" y="17573"/>
                    <a:pt x="242" y="18051"/>
                  </a:cubicBezTo>
                  <a:lnTo>
                    <a:pt x="206" y="18410"/>
                  </a:lnTo>
                  <a:lnTo>
                    <a:pt x="176" y="18769"/>
                  </a:lnTo>
                  <a:cubicBezTo>
                    <a:pt x="164" y="18888"/>
                    <a:pt x="157" y="19008"/>
                    <a:pt x="148" y="19128"/>
                  </a:cubicBezTo>
                  <a:cubicBezTo>
                    <a:pt x="139" y="19248"/>
                    <a:pt x="130" y="19367"/>
                    <a:pt x="123" y="19487"/>
                  </a:cubicBezTo>
                  <a:cubicBezTo>
                    <a:pt x="1" y="21405"/>
                    <a:pt x="21" y="23331"/>
                    <a:pt x="166" y="25246"/>
                  </a:cubicBezTo>
                  <a:lnTo>
                    <a:pt x="179" y="25427"/>
                  </a:lnTo>
                  <a:lnTo>
                    <a:pt x="186" y="25517"/>
                  </a:lnTo>
                  <a:lnTo>
                    <a:pt x="194" y="25606"/>
                  </a:lnTo>
                  <a:lnTo>
                    <a:pt x="226" y="25964"/>
                  </a:lnTo>
                  <a:cubicBezTo>
                    <a:pt x="236" y="26084"/>
                    <a:pt x="247" y="26204"/>
                    <a:pt x="259" y="26323"/>
                  </a:cubicBezTo>
                  <a:cubicBezTo>
                    <a:pt x="271" y="26443"/>
                    <a:pt x="282" y="26562"/>
                    <a:pt x="296" y="26682"/>
                  </a:cubicBezTo>
                  <a:lnTo>
                    <a:pt x="336" y="27040"/>
                  </a:lnTo>
                  <a:lnTo>
                    <a:pt x="357" y="27219"/>
                  </a:lnTo>
                  <a:lnTo>
                    <a:pt x="378" y="27397"/>
                  </a:lnTo>
                  <a:lnTo>
                    <a:pt x="423" y="27755"/>
                  </a:lnTo>
                  <a:lnTo>
                    <a:pt x="471" y="28112"/>
                  </a:lnTo>
                  <a:cubicBezTo>
                    <a:pt x="503" y="28350"/>
                    <a:pt x="539" y="28588"/>
                    <a:pt x="575" y="28825"/>
                  </a:cubicBezTo>
                  <a:cubicBezTo>
                    <a:pt x="591" y="28944"/>
                    <a:pt x="612" y="29062"/>
                    <a:pt x="630" y="29181"/>
                  </a:cubicBezTo>
                  <a:lnTo>
                    <a:pt x="688" y="29537"/>
                  </a:lnTo>
                  <a:lnTo>
                    <a:pt x="749" y="29892"/>
                  </a:lnTo>
                  <a:cubicBezTo>
                    <a:pt x="771" y="30009"/>
                    <a:pt x="790" y="30128"/>
                    <a:pt x="813" y="30246"/>
                  </a:cubicBezTo>
                  <a:lnTo>
                    <a:pt x="879" y="30600"/>
                  </a:lnTo>
                  <a:lnTo>
                    <a:pt x="911" y="30777"/>
                  </a:lnTo>
                  <a:lnTo>
                    <a:pt x="947" y="30953"/>
                  </a:lnTo>
                  <a:cubicBezTo>
                    <a:pt x="1320" y="32839"/>
                    <a:pt x="1792" y="34703"/>
                    <a:pt x="2360" y="36538"/>
                  </a:cubicBezTo>
                  <a:cubicBezTo>
                    <a:pt x="2928" y="38374"/>
                    <a:pt x="3585" y="40181"/>
                    <a:pt x="4320" y="41957"/>
                  </a:cubicBezTo>
                  <a:cubicBezTo>
                    <a:pt x="3588" y="40180"/>
                    <a:pt x="2932" y="38372"/>
                    <a:pt x="2367" y="36536"/>
                  </a:cubicBezTo>
                  <a:cubicBezTo>
                    <a:pt x="1799" y="34701"/>
                    <a:pt x="1328" y="32837"/>
                    <a:pt x="956" y="30952"/>
                  </a:cubicBezTo>
                  <a:lnTo>
                    <a:pt x="920" y="30776"/>
                  </a:lnTo>
                  <a:lnTo>
                    <a:pt x="888" y="30599"/>
                  </a:lnTo>
                  <a:lnTo>
                    <a:pt x="822" y="30245"/>
                  </a:lnTo>
                  <a:cubicBezTo>
                    <a:pt x="799" y="30127"/>
                    <a:pt x="779" y="30008"/>
                    <a:pt x="759" y="29891"/>
                  </a:cubicBezTo>
                  <a:lnTo>
                    <a:pt x="697" y="29536"/>
                  </a:lnTo>
                  <a:lnTo>
                    <a:pt x="640" y="29180"/>
                  </a:lnTo>
                  <a:cubicBezTo>
                    <a:pt x="621" y="29061"/>
                    <a:pt x="601" y="28943"/>
                    <a:pt x="584" y="28824"/>
                  </a:cubicBezTo>
                  <a:cubicBezTo>
                    <a:pt x="549" y="28586"/>
                    <a:pt x="512" y="28350"/>
                    <a:pt x="481" y="28111"/>
                  </a:cubicBezTo>
                  <a:lnTo>
                    <a:pt x="433" y="27754"/>
                  </a:lnTo>
                  <a:lnTo>
                    <a:pt x="389" y="27397"/>
                  </a:lnTo>
                  <a:lnTo>
                    <a:pt x="366" y="27218"/>
                  </a:lnTo>
                  <a:lnTo>
                    <a:pt x="347" y="27039"/>
                  </a:lnTo>
                  <a:lnTo>
                    <a:pt x="306" y="26681"/>
                  </a:lnTo>
                  <a:cubicBezTo>
                    <a:pt x="293" y="26562"/>
                    <a:pt x="281" y="26442"/>
                    <a:pt x="270" y="26323"/>
                  </a:cubicBezTo>
                  <a:cubicBezTo>
                    <a:pt x="258" y="26203"/>
                    <a:pt x="245" y="26084"/>
                    <a:pt x="236" y="25964"/>
                  </a:cubicBezTo>
                  <a:lnTo>
                    <a:pt x="205" y="25605"/>
                  </a:lnTo>
                  <a:lnTo>
                    <a:pt x="197" y="25516"/>
                  </a:lnTo>
                  <a:lnTo>
                    <a:pt x="190" y="25426"/>
                  </a:lnTo>
                  <a:lnTo>
                    <a:pt x="177" y="25246"/>
                  </a:lnTo>
                  <a:cubicBezTo>
                    <a:pt x="33" y="23330"/>
                    <a:pt x="15" y="21405"/>
                    <a:pt x="136" y="19488"/>
                  </a:cubicBezTo>
                  <a:cubicBezTo>
                    <a:pt x="143" y="19368"/>
                    <a:pt x="152" y="19249"/>
                    <a:pt x="161" y="19129"/>
                  </a:cubicBezTo>
                  <a:cubicBezTo>
                    <a:pt x="170" y="19009"/>
                    <a:pt x="178" y="18889"/>
                    <a:pt x="189" y="18770"/>
                  </a:cubicBezTo>
                  <a:lnTo>
                    <a:pt x="219" y="18411"/>
                  </a:lnTo>
                  <a:lnTo>
                    <a:pt x="255" y="18053"/>
                  </a:lnTo>
                  <a:cubicBezTo>
                    <a:pt x="304" y="17575"/>
                    <a:pt x="362" y="17099"/>
                    <a:pt x="430" y="16623"/>
                  </a:cubicBezTo>
                  <a:cubicBezTo>
                    <a:pt x="564" y="15671"/>
                    <a:pt x="742" y="14727"/>
                    <a:pt x="962" y="13792"/>
                  </a:cubicBezTo>
                  <a:cubicBezTo>
                    <a:pt x="1180" y="12857"/>
                    <a:pt x="1448" y="11934"/>
                    <a:pt x="1765" y="11027"/>
                  </a:cubicBezTo>
                  <a:cubicBezTo>
                    <a:pt x="1923" y="10573"/>
                    <a:pt x="2096" y="10125"/>
                    <a:pt x="2285" y="9684"/>
                  </a:cubicBezTo>
                  <a:cubicBezTo>
                    <a:pt x="2332" y="9574"/>
                    <a:pt x="2381" y="9465"/>
                    <a:pt x="2430" y="9354"/>
                  </a:cubicBezTo>
                  <a:lnTo>
                    <a:pt x="2579" y="9027"/>
                  </a:lnTo>
                  <a:cubicBezTo>
                    <a:pt x="2631" y="8919"/>
                    <a:pt x="2683" y="8810"/>
                    <a:pt x="2734" y="8702"/>
                  </a:cubicBezTo>
                  <a:lnTo>
                    <a:pt x="2816" y="8541"/>
                  </a:lnTo>
                  <a:cubicBezTo>
                    <a:pt x="2843" y="8487"/>
                    <a:pt x="2869" y="8434"/>
                    <a:pt x="2897" y="8380"/>
                  </a:cubicBezTo>
                  <a:cubicBezTo>
                    <a:pt x="3115" y="7953"/>
                    <a:pt x="3349" y="7533"/>
                    <a:pt x="3595" y="7121"/>
                  </a:cubicBezTo>
                  <a:lnTo>
                    <a:pt x="3642" y="7044"/>
                  </a:lnTo>
                  <a:lnTo>
                    <a:pt x="3688" y="6967"/>
                  </a:lnTo>
                  <a:lnTo>
                    <a:pt x="3783" y="6814"/>
                  </a:lnTo>
                  <a:cubicBezTo>
                    <a:pt x="3846" y="6712"/>
                    <a:pt x="3912" y="6611"/>
                    <a:pt x="3976" y="6510"/>
                  </a:cubicBezTo>
                  <a:cubicBezTo>
                    <a:pt x="4108" y="6309"/>
                    <a:pt x="4241" y="6109"/>
                    <a:pt x="4378" y="5912"/>
                  </a:cubicBezTo>
                  <a:lnTo>
                    <a:pt x="4482" y="5765"/>
                  </a:lnTo>
                  <a:lnTo>
                    <a:pt x="4586" y="5617"/>
                  </a:lnTo>
                  <a:lnTo>
                    <a:pt x="4639" y="5545"/>
                  </a:lnTo>
                  <a:lnTo>
                    <a:pt x="4693" y="5472"/>
                  </a:lnTo>
                  <a:lnTo>
                    <a:pt x="4800" y="5328"/>
                  </a:lnTo>
                  <a:cubicBezTo>
                    <a:pt x="4944" y="5135"/>
                    <a:pt x="5091" y="4945"/>
                    <a:pt x="5240" y="4758"/>
                  </a:cubicBezTo>
                  <a:cubicBezTo>
                    <a:pt x="5390" y="4571"/>
                    <a:pt x="5544" y="4386"/>
                    <a:pt x="5699" y="4203"/>
                  </a:cubicBezTo>
                  <a:cubicBezTo>
                    <a:pt x="5856" y="4021"/>
                    <a:pt x="6015" y="3842"/>
                    <a:pt x="6177" y="3664"/>
                  </a:cubicBezTo>
                  <a:cubicBezTo>
                    <a:pt x="6825" y="2955"/>
                    <a:pt x="7519" y="2289"/>
                    <a:pt x="8256" y="1672"/>
                  </a:cubicBezTo>
                  <a:cubicBezTo>
                    <a:pt x="8623" y="1362"/>
                    <a:pt x="9002" y="1067"/>
                    <a:pt x="9392" y="786"/>
                  </a:cubicBezTo>
                  <a:cubicBezTo>
                    <a:pt x="9520" y="695"/>
                    <a:pt x="9648" y="604"/>
                    <a:pt x="9778" y="515"/>
                  </a:cubicBezTo>
                  <a:close/>
                </a:path>
              </a:pathLst>
            </a:custGeom>
            <a:solidFill>
              <a:srgbClr val="FE89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sp>
        <p:nvSpPr>
          <p:cNvPr id="760" name="Google Shape;760;p65"/>
          <p:cNvSpPr txBox="1"/>
          <p:nvPr>
            <p:ph type="title"/>
          </p:nvPr>
        </p:nvSpPr>
        <p:spPr>
          <a:xfrm>
            <a:off x="1203900" y="433350"/>
            <a:ext cx="67362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References</a:t>
            </a:r>
            <a:endParaRPr/>
          </a:p>
        </p:txBody>
      </p:sp>
      <p:sp>
        <p:nvSpPr>
          <p:cNvPr id="761" name="Google Shape;761;p65"/>
          <p:cNvSpPr txBox="1"/>
          <p:nvPr>
            <p:ph idx="1" type="body"/>
          </p:nvPr>
        </p:nvSpPr>
        <p:spPr>
          <a:xfrm>
            <a:off x="504850" y="1006050"/>
            <a:ext cx="8331900" cy="29343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SzPts val="1200"/>
              <a:buAutoNum type="arabicPeriod"/>
            </a:pPr>
            <a:r>
              <a:rPr lang="en"/>
              <a:t>Centers for Disease Control and Prevention. (2022). Basic Information About Breast Cancer. Retrieved April 27, 2023, from </a:t>
            </a:r>
            <a:r>
              <a:rPr lang="en" u="sng">
                <a:solidFill>
                  <a:schemeClr val="hlink"/>
                </a:solidFill>
                <a:hlinkClick r:id="rId3"/>
              </a:rPr>
              <a:t>link</a:t>
            </a:r>
            <a:r>
              <a:rPr lang="en"/>
              <a:t>.</a:t>
            </a:r>
            <a:endParaRPr/>
          </a:p>
          <a:p>
            <a:pPr indent="-304800" lvl="0" marL="457200" rtl="0" algn="l">
              <a:spcBef>
                <a:spcPts val="0"/>
              </a:spcBef>
              <a:spcAft>
                <a:spcPts val="0"/>
              </a:spcAft>
              <a:buSzPts val="1200"/>
              <a:buAutoNum type="arabicPeriod"/>
            </a:pPr>
            <a:r>
              <a:rPr lang="en"/>
              <a:t>American Cancer Society. (2023). How Common Is Breast Cancer? Retrieved April 27, 2023, from </a:t>
            </a:r>
            <a:r>
              <a:rPr lang="en" u="sng">
                <a:solidFill>
                  <a:schemeClr val="hlink"/>
                </a:solidFill>
                <a:hlinkClick r:id="rId4"/>
              </a:rPr>
              <a:t>link</a:t>
            </a:r>
            <a:r>
              <a:rPr lang="en"/>
              <a:t>.</a:t>
            </a:r>
            <a:endParaRPr/>
          </a:p>
          <a:p>
            <a:pPr indent="-304800" lvl="0" marL="457200" rtl="0" algn="l">
              <a:spcBef>
                <a:spcPts val="0"/>
              </a:spcBef>
              <a:spcAft>
                <a:spcPts val="0"/>
              </a:spcAft>
              <a:buSzPts val="1200"/>
              <a:buAutoNum type="arabicPeriod"/>
            </a:pPr>
            <a:r>
              <a:rPr lang="en"/>
              <a:t>American Cancer Society. (2022). Fine Needle Aspiration Biopsy of the Breast. Retrieved April 27, 2023, from </a:t>
            </a:r>
            <a:r>
              <a:rPr lang="en" u="sng">
                <a:solidFill>
                  <a:schemeClr val="hlink"/>
                </a:solidFill>
                <a:hlinkClick r:id="rId5"/>
              </a:rPr>
              <a:t>link</a:t>
            </a:r>
            <a:r>
              <a:rPr lang="en"/>
              <a:t>). </a:t>
            </a:r>
            <a:endParaRPr/>
          </a:p>
          <a:p>
            <a:pPr indent="-304800" lvl="0" marL="457200" rtl="0" algn="l">
              <a:spcBef>
                <a:spcPts val="0"/>
              </a:spcBef>
              <a:spcAft>
                <a:spcPts val="0"/>
              </a:spcAft>
              <a:buSzPts val="1200"/>
              <a:buAutoNum type="arabicPeriod"/>
            </a:pPr>
            <a:r>
              <a:rPr lang="en"/>
              <a:t>Kaggle UCI Machine Learning Repository. (2016). Breast Cancer Wisconsin (Diagnostic) Data Set. Retrieved April 27, 2023, from </a:t>
            </a:r>
            <a:r>
              <a:rPr lang="en" u="sng">
                <a:solidFill>
                  <a:schemeClr val="hlink"/>
                </a:solidFill>
                <a:hlinkClick r:id="rId6"/>
              </a:rPr>
              <a:t>link</a:t>
            </a:r>
            <a:r>
              <a:rPr lang="en"/>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52"/>
          <p:cNvSpPr txBox="1"/>
          <p:nvPr>
            <p:ph idx="4" type="ctrTitle"/>
          </p:nvPr>
        </p:nvSpPr>
        <p:spPr>
          <a:xfrm>
            <a:off x="3582338" y="1654000"/>
            <a:ext cx="2016600" cy="471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
              <a:t>Dataset</a:t>
            </a:r>
            <a:endParaRPr/>
          </a:p>
        </p:txBody>
      </p:sp>
      <p:sp>
        <p:nvSpPr>
          <p:cNvPr id="550" name="Google Shape;550;p52"/>
          <p:cNvSpPr txBox="1"/>
          <p:nvPr>
            <p:ph type="title"/>
          </p:nvPr>
        </p:nvSpPr>
        <p:spPr>
          <a:xfrm>
            <a:off x="1812750" y="1274750"/>
            <a:ext cx="867900" cy="471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01</a:t>
            </a:r>
            <a:endParaRPr/>
          </a:p>
        </p:txBody>
      </p:sp>
      <p:sp>
        <p:nvSpPr>
          <p:cNvPr id="551" name="Google Shape;551;p52"/>
          <p:cNvSpPr txBox="1"/>
          <p:nvPr>
            <p:ph idx="2" type="ctrTitle"/>
          </p:nvPr>
        </p:nvSpPr>
        <p:spPr>
          <a:xfrm>
            <a:off x="1246950" y="1654000"/>
            <a:ext cx="1999500" cy="471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
              <a:t>Introduction</a:t>
            </a:r>
            <a:endParaRPr/>
          </a:p>
        </p:txBody>
      </p:sp>
      <p:sp>
        <p:nvSpPr>
          <p:cNvPr id="552" name="Google Shape;552;p52"/>
          <p:cNvSpPr txBox="1"/>
          <p:nvPr>
            <p:ph idx="3" type="title"/>
          </p:nvPr>
        </p:nvSpPr>
        <p:spPr>
          <a:xfrm>
            <a:off x="4137614" y="1274738"/>
            <a:ext cx="867900" cy="471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02</a:t>
            </a:r>
            <a:endParaRPr/>
          </a:p>
        </p:txBody>
      </p:sp>
      <p:sp>
        <p:nvSpPr>
          <p:cNvPr id="553" name="Google Shape;553;p52"/>
          <p:cNvSpPr txBox="1"/>
          <p:nvPr>
            <p:ph idx="6" type="title"/>
          </p:nvPr>
        </p:nvSpPr>
        <p:spPr>
          <a:xfrm>
            <a:off x="6454522" y="1274750"/>
            <a:ext cx="867900" cy="471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03</a:t>
            </a:r>
            <a:endParaRPr/>
          </a:p>
        </p:txBody>
      </p:sp>
      <p:sp>
        <p:nvSpPr>
          <p:cNvPr id="554" name="Google Shape;554;p52"/>
          <p:cNvSpPr txBox="1"/>
          <p:nvPr>
            <p:ph idx="7" type="ctrTitle"/>
          </p:nvPr>
        </p:nvSpPr>
        <p:spPr>
          <a:xfrm>
            <a:off x="5880172" y="1654000"/>
            <a:ext cx="2016600" cy="471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
              <a:t>Methods</a:t>
            </a:r>
            <a:endParaRPr/>
          </a:p>
        </p:txBody>
      </p:sp>
      <p:sp>
        <p:nvSpPr>
          <p:cNvPr id="555" name="Google Shape;555;p52"/>
          <p:cNvSpPr txBox="1"/>
          <p:nvPr>
            <p:ph idx="9" type="title"/>
          </p:nvPr>
        </p:nvSpPr>
        <p:spPr>
          <a:xfrm>
            <a:off x="1812750" y="3046713"/>
            <a:ext cx="867900" cy="471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04</a:t>
            </a:r>
            <a:endParaRPr/>
          </a:p>
        </p:txBody>
      </p:sp>
      <p:sp>
        <p:nvSpPr>
          <p:cNvPr id="556" name="Google Shape;556;p52"/>
          <p:cNvSpPr txBox="1"/>
          <p:nvPr>
            <p:ph idx="13" type="ctrTitle"/>
          </p:nvPr>
        </p:nvSpPr>
        <p:spPr>
          <a:xfrm>
            <a:off x="1238400" y="3425975"/>
            <a:ext cx="2016600" cy="471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
              <a:t>Results</a:t>
            </a:r>
            <a:endParaRPr/>
          </a:p>
        </p:txBody>
      </p:sp>
      <p:sp>
        <p:nvSpPr>
          <p:cNvPr id="557" name="Google Shape;557;p52"/>
          <p:cNvSpPr txBox="1"/>
          <p:nvPr>
            <p:ph idx="15" type="title"/>
          </p:nvPr>
        </p:nvSpPr>
        <p:spPr>
          <a:xfrm>
            <a:off x="4156688" y="3046725"/>
            <a:ext cx="867900" cy="471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05</a:t>
            </a:r>
            <a:endParaRPr/>
          </a:p>
        </p:txBody>
      </p:sp>
      <p:sp>
        <p:nvSpPr>
          <p:cNvPr id="558" name="Google Shape;558;p52"/>
          <p:cNvSpPr txBox="1"/>
          <p:nvPr>
            <p:ph idx="16" type="ctrTitle"/>
          </p:nvPr>
        </p:nvSpPr>
        <p:spPr>
          <a:xfrm>
            <a:off x="3569622" y="3425975"/>
            <a:ext cx="2016600" cy="471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Clr>
                <a:schemeClr val="dk1"/>
              </a:buClr>
              <a:buSzPts val="1100"/>
              <a:buFont typeface="Arial"/>
              <a:buNone/>
            </a:pPr>
            <a:r>
              <a:rPr lang="en"/>
              <a:t>Conclusion</a:t>
            </a:r>
            <a:endParaRPr/>
          </a:p>
        </p:txBody>
      </p:sp>
      <p:sp>
        <p:nvSpPr>
          <p:cNvPr id="559" name="Google Shape;559;p52"/>
          <p:cNvSpPr txBox="1"/>
          <p:nvPr>
            <p:ph idx="18" type="title"/>
          </p:nvPr>
        </p:nvSpPr>
        <p:spPr>
          <a:xfrm>
            <a:off x="1203900" y="433350"/>
            <a:ext cx="673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Table of Contents</a:t>
            </a:r>
            <a:endParaRPr/>
          </a:p>
        </p:txBody>
      </p:sp>
      <p:sp>
        <p:nvSpPr>
          <p:cNvPr id="560" name="Google Shape;560;p52"/>
          <p:cNvSpPr/>
          <p:nvPr/>
        </p:nvSpPr>
        <p:spPr>
          <a:xfrm>
            <a:off x="8583295" y="4149563"/>
            <a:ext cx="105275" cy="144769"/>
          </a:xfrm>
          <a:custGeom>
            <a:rect b="b" l="l" r="r" t="t"/>
            <a:pathLst>
              <a:path extrusionOk="0" h="7049" w="5126">
                <a:moveTo>
                  <a:pt x="4278" y="1"/>
                </a:moveTo>
                <a:cubicBezTo>
                  <a:pt x="4028" y="1"/>
                  <a:pt x="3784" y="127"/>
                  <a:pt x="3643" y="355"/>
                </a:cubicBezTo>
                <a:lnTo>
                  <a:pt x="215" y="5912"/>
                </a:lnTo>
                <a:cubicBezTo>
                  <a:pt x="1" y="6263"/>
                  <a:pt x="110" y="6722"/>
                  <a:pt x="460" y="6939"/>
                </a:cubicBezTo>
                <a:cubicBezTo>
                  <a:pt x="581" y="7013"/>
                  <a:pt x="716" y="7049"/>
                  <a:pt x="849" y="7049"/>
                </a:cubicBezTo>
                <a:cubicBezTo>
                  <a:pt x="1099" y="7049"/>
                  <a:pt x="1343" y="6923"/>
                  <a:pt x="1485" y="6695"/>
                </a:cubicBezTo>
                <a:lnTo>
                  <a:pt x="4912" y="1137"/>
                </a:lnTo>
                <a:cubicBezTo>
                  <a:pt x="5126" y="786"/>
                  <a:pt x="5018" y="329"/>
                  <a:pt x="4668" y="112"/>
                </a:cubicBezTo>
                <a:cubicBezTo>
                  <a:pt x="4546" y="37"/>
                  <a:pt x="4411" y="1"/>
                  <a:pt x="4278" y="1"/>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2"/>
          <p:cNvSpPr/>
          <p:nvPr/>
        </p:nvSpPr>
        <p:spPr>
          <a:xfrm>
            <a:off x="8714098" y="4230214"/>
            <a:ext cx="105255" cy="144769"/>
          </a:xfrm>
          <a:custGeom>
            <a:rect b="b" l="l" r="r" t="t"/>
            <a:pathLst>
              <a:path extrusionOk="0" h="7049" w="5125">
                <a:moveTo>
                  <a:pt x="4277" y="1"/>
                </a:moveTo>
                <a:cubicBezTo>
                  <a:pt x="4027" y="1"/>
                  <a:pt x="3783" y="127"/>
                  <a:pt x="3641" y="355"/>
                </a:cubicBezTo>
                <a:lnTo>
                  <a:pt x="214" y="5912"/>
                </a:lnTo>
                <a:cubicBezTo>
                  <a:pt x="0" y="6263"/>
                  <a:pt x="108" y="6722"/>
                  <a:pt x="458" y="6939"/>
                </a:cubicBezTo>
                <a:cubicBezTo>
                  <a:pt x="579" y="7013"/>
                  <a:pt x="714" y="7048"/>
                  <a:pt x="847" y="7048"/>
                </a:cubicBezTo>
                <a:cubicBezTo>
                  <a:pt x="1097" y="7048"/>
                  <a:pt x="1342" y="6923"/>
                  <a:pt x="1483" y="6695"/>
                </a:cubicBezTo>
                <a:lnTo>
                  <a:pt x="4911" y="1137"/>
                </a:lnTo>
                <a:cubicBezTo>
                  <a:pt x="5125" y="786"/>
                  <a:pt x="5016" y="329"/>
                  <a:pt x="4666" y="112"/>
                </a:cubicBezTo>
                <a:cubicBezTo>
                  <a:pt x="4545" y="37"/>
                  <a:pt x="4410" y="1"/>
                  <a:pt x="4277" y="1"/>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2"/>
          <p:cNvSpPr/>
          <p:nvPr/>
        </p:nvSpPr>
        <p:spPr>
          <a:xfrm>
            <a:off x="8542651" y="4099144"/>
            <a:ext cx="76502" cy="97841"/>
          </a:xfrm>
          <a:custGeom>
            <a:rect b="b" l="l" r="r" t="t"/>
            <a:pathLst>
              <a:path extrusionOk="0" h="4764" w="3725">
                <a:moveTo>
                  <a:pt x="2474" y="1"/>
                </a:moveTo>
                <a:cubicBezTo>
                  <a:pt x="2463" y="1"/>
                  <a:pt x="2452" y="7"/>
                  <a:pt x="2445" y="17"/>
                </a:cubicBezTo>
                <a:lnTo>
                  <a:pt x="11" y="3964"/>
                </a:lnTo>
                <a:cubicBezTo>
                  <a:pt x="0" y="3981"/>
                  <a:pt x="6" y="4003"/>
                  <a:pt x="22" y="4012"/>
                </a:cubicBezTo>
                <a:lnTo>
                  <a:pt x="1233" y="4759"/>
                </a:lnTo>
                <a:cubicBezTo>
                  <a:pt x="1239" y="4762"/>
                  <a:pt x="1245" y="4763"/>
                  <a:pt x="1251" y="4763"/>
                </a:cubicBezTo>
                <a:cubicBezTo>
                  <a:pt x="1262" y="4763"/>
                  <a:pt x="1273" y="4758"/>
                  <a:pt x="1279" y="4748"/>
                </a:cubicBezTo>
                <a:lnTo>
                  <a:pt x="3715" y="799"/>
                </a:lnTo>
                <a:cubicBezTo>
                  <a:pt x="3724" y="784"/>
                  <a:pt x="3719" y="762"/>
                  <a:pt x="3702" y="752"/>
                </a:cubicBezTo>
                <a:lnTo>
                  <a:pt x="2493" y="7"/>
                </a:lnTo>
                <a:cubicBezTo>
                  <a:pt x="2487" y="3"/>
                  <a:pt x="2481" y="1"/>
                  <a:pt x="2474" y="1"/>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2"/>
          <p:cNvSpPr/>
          <p:nvPr/>
        </p:nvSpPr>
        <p:spPr>
          <a:xfrm>
            <a:off x="7098269" y="3488728"/>
            <a:ext cx="2988042" cy="1951042"/>
          </a:xfrm>
          <a:custGeom>
            <a:rect b="b" l="l" r="r" t="t"/>
            <a:pathLst>
              <a:path extrusionOk="0" h="94999" w="145492">
                <a:moveTo>
                  <a:pt x="105426" y="45635"/>
                </a:moveTo>
                <a:cubicBezTo>
                  <a:pt x="105483" y="45638"/>
                  <a:pt x="105537" y="45644"/>
                  <a:pt x="105593" y="45649"/>
                </a:cubicBezTo>
                <a:lnTo>
                  <a:pt x="105592" y="45649"/>
                </a:lnTo>
                <a:cubicBezTo>
                  <a:pt x="105537" y="45644"/>
                  <a:pt x="105481" y="45638"/>
                  <a:pt x="105426" y="45635"/>
                </a:cubicBezTo>
                <a:close/>
                <a:moveTo>
                  <a:pt x="104638" y="45646"/>
                </a:moveTo>
                <a:lnTo>
                  <a:pt x="104638" y="45646"/>
                </a:lnTo>
                <a:cubicBezTo>
                  <a:pt x="104590" y="45650"/>
                  <a:pt x="104542" y="45650"/>
                  <a:pt x="104494" y="45655"/>
                </a:cubicBezTo>
                <a:cubicBezTo>
                  <a:pt x="104542" y="45650"/>
                  <a:pt x="104591" y="45649"/>
                  <a:pt x="104638" y="45646"/>
                </a:cubicBezTo>
                <a:close/>
                <a:moveTo>
                  <a:pt x="105871" y="45673"/>
                </a:moveTo>
                <a:cubicBezTo>
                  <a:pt x="105878" y="45674"/>
                  <a:pt x="105885" y="45675"/>
                  <a:pt x="105892" y="45676"/>
                </a:cubicBezTo>
                <a:lnTo>
                  <a:pt x="105892" y="45676"/>
                </a:lnTo>
                <a:cubicBezTo>
                  <a:pt x="105885" y="45675"/>
                  <a:pt x="105878" y="45674"/>
                  <a:pt x="105871" y="45673"/>
                </a:cubicBezTo>
                <a:close/>
                <a:moveTo>
                  <a:pt x="106302" y="45743"/>
                </a:moveTo>
                <a:cubicBezTo>
                  <a:pt x="106369" y="45757"/>
                  <a:pt x="106434" y="45775"/>
                  <a:pt x="106499" y="45790"/>
                </a:cubicBezTo>
                <a:lnTo>
                  <a:pt x="106497" y="45790"/>
                </a:lnTo>
                <a:cubicBezTo>
                  <a:pt x="106432" y="45775"/>
                  <a:pt x="106368" y="45757"/>
                  <a:pt x="106302" y="45743"/>
                </a:cubicBezTo>
                <a:close/>
                <a:moveTo>
                  <a:pt x="103667" y="45777"/>
                </a:moveTo>
                <a:cubicBezTo>
                  <a:pt x="103615" y="45788"/>
                  <a:pt x="103565" y="45795"/>
                  <a:pt x="103514" y="45807"/>
                </a:cubicBezTo>
                <a:lnTo>
                  <a:pt x="103514" y="45806"/>
                </a:lnTo>
                <a:cubicBezTo>
                  <a:pt x="103565" y="45795"/>
                  <a:pt x="103615" y="45788"/>
                  <a:pt x="103667" y="45777"/>
                </a:cubicBezTo>
                <a:close/>
                <a:moveTo>
                  <a:pt x="106719" y="45844"/>
                </a:moveTo>
                <a:lnTo>
                  <a:pt x="106719" y="45844"/>
                </a:lnTo>
                <a:cubicBezTo>
                  <a:pt x="106794" y="45866"/>
                  <a:pt x="106867" y="45892"/>
                  <a:pt x="106939" y="45917"/>
                </a:cubicBezTo>
                <a:cubicBezTo>
                  <a:pt x="106865" y="45892"/>
                  <a:pt x="106793" y="45866"/>
                  <a:pt x="106719" y="45844"/>
                </a:cubicBezTo>
                <a:close/>
                <a:moveTo>
                  <a:pt x="103174" y="45891"/>
                </a:moveTo>
                <a:lnTo>
                  <a:pt x="103174" y="45891"/>
                </a:lnTo>
                <a:cubicBezTo>
                  <a:pt x="103118" y="45906"/>
                  <a:pt x="103063" y="45917"/>
                  <a:pt x="103007" y="45932"/>
                </a:cubicBezTo>
                <a:cubicBezTo>
                  <a:pt x="103063" y="45917"/>
                  <a:pt x="103118" y="45904"/>
                  <a:pt x="103174" y="45891"/>
                </a:cubicBezTo>
                <a:close/>
                <a:moveTo>
                  <a:pt x="107119" y="45975"/>
                </a:moveTo>
                <a:cubicBezTo>
                  <a:pt x="107202" y="46006"/>
                  <a:pt x="107282" y="46043"/>
                  <a:pt x="107362" y="46077"/>
                </a:cubicBezTo>
                <a:cubicBezTo>
                  <a:pt x="107281" y="46043"/>
                  <a:pt x="107201" y="46006"/>
                  <a:pt x="107119" y="45975"/>
                </a:cubicBezTo>
                <a:close/>
                <a:moveTo>
                  <a:pt x="107890" y="46338"/>
                </a:moveTo>
                <a:lnTo>
                  <a:pt x="107898" y="46343"/>
                </a:lnTo>
                <a:cubicBezTo>
                  <a:pt x="107895" y="46341"/>
                  <a:pt x="107893" y="46340"/>
                  <a:pt x="107890" y="46338"/>
                </a:cubicBezTo>
                <a:close/>
                <a:moveTo>
                  <a:pt x="121877" y="50858"/>
                </a:moveTo>
                <a:cubicBezTo>
                  <a:pt x="121792" y="50869"/>
                  <a:pt x="121708" y="50877"/>
                  <a:pt x="121623" y="50889"/>
                </a:cubicBezTo>
                <a:cubicBezTo>
                  <a:pt x="121708" y="50875"/>
                  <a:pt x="121792" y="50869"/>
                  <a:pt x="121877" y="50858"/>
                </a:cubicBezTo>
                <a:close/>
                <a:moveTo>
                  <a:pt x="121203" y="50967"/>
                </a:moveTo>
                <a:cubicBezTo>
                  <a:pt x="121109" y="50986"/>
                  <a:pt x="121018" y="51000"/>
                  <a:pt x="120923" y="51020"/>
                </a:cubicBezTo>
                <a:cubicBezTo>
                  <a:pt x="121017" y="50998"/>
                  <a:pt x="121109" y="50984"/>
                  <a:pt x="121203" y="50967"/>
                </a:cubicBezTo>
                <a:close/>
                <a:moveTo>
                  <a:pt x="120496" y="51126"/>
                </a:moveTo>
                <a:cubicBezTo>
                  <a:pt x="120401" y="51150"/>
                  <a:pt x="120307" y="51171"/>
                  <a:pt x="120210" y="51198"/>
                </a:cubicBezTo>
                <a:lnTo>
                  <a:pt x="120210" y="51197"/>
                </a:lnTo>
                <a:cubicBezTo>
                  <a:pt x="120307" y="51171"/>
                  <a:pt x="120401" y="51150"/>
                  <a:pt x="120496" y="51126"/>
                </a:cubicBezTo>
                <a:close/>
                <a:moveTo>
                  <a:pt x="119027" y="51593"/>
                </a:moveTo>
                <a:cubicBezTo>
                  <a:pt x="118932" y="51629"/>
                  <a:pt x="118838" y="51659"/>
                  <a:pt x="118743" y="51699"/>
                </a:cubicBezTo>
                <a:lnTo>
                  <a:pt x="118743" y="51697"/>
                </a:lnTo>
                <a:cubicBezTo>
                  <a:pt x="118838" y="51659"/>
                  <a:pt x="118932" y="51629"/>
                  <a:pt x="119027" y="51593"/>
                </a:cubicBezTo>
                <a:close/>
                <a:moveTo>
                  <a:pt x="127099" y="51777"/>
                </a:moveTo>
                <a:lnTo>
                  <a:pt x="127099" y="51777"/>
                </a:lnTo>
                <a:cubicBezTo>
                  <a:pt x="127101" y="51778"/>
                  <a:pt x="127103" y="51778"/>
                  <a:pt x="127105" y="51780"/>
                </a:cubicBezTo>
                <a:lnTo>
                  <a:pt x="127099" y="51777"/>
                </a:lnTo>
                <a:close/>
                <a:moveTo>
                  <a:pt x="118272" y="51900"/>
                </a:moveTo>
                <a:cubicBezTo>
                  <a:pt x="118180" y="51942"/>
                  <a:pt x="118086" y="51979"/>
                  <a:pt x="117992" y="52022"/>
                </a:cubicBezTo>
                <a:cubicBezTo>
                  <a:pt x="118086" y="51979"/>
                  <a:pt x="118178" y="51942"/>
                  <a:pt x="118272" y="51900"/>
                </a:cubicBezTo>
                <a:close/>
                <a:moveTo>
                  <a:pt x="89756" y="65416"/>
                </a:moveTo>
                <a:cubicBezTo>
                  <a:pt x="89757" y="65597"/>
                  <a:pt x="89761" y="65775"/>
                  <a:pt x="89768" y="65949"/>
                </a:cubicBezTo>
                <a:lnTo>
                  <a:pt x="89768" y="65949"/>
                </a:lnTo>
                <a:cubicBezTo>
                  <a:pt x="89761" y="65775"/>
                  <a:pt x="89757" y="65598"/>
                  <a:pt x="89756" y="65418"/>
                </a:cubicBezTo>
                <a:lnTo>
                  <a:pt x="89756" y="65416"/>
                </a:lnTo>
                <a:close/>
                <a:moveTo>
                  <a:pt x="139865" y="67462"/>
                </a:moveTo>
                <a:cubicBezTo>
                  <a:pt x="139882" y="67462"/>
                  <a:pt x="139897" y="67463"/>
                  <a:pt x="139914" y="67465"/>
                </a:cubicBezTo>
                <a:lnTo>
                  <a:pt x="139914" y="67467"/>
                </a:lnTo>
                <a:cubicBezTo>
                  <a:pt x="139897" y="67465"/>
                  <a:pt x="139882" y="67463"/>
                  <a:pt x="139865" y="67462"/>
                </a:cubicBezTo>
                <a:close/>
                <a:moveTo>
                  <a:pt x="138952" y="67477"/>
                </a:moveTo>
                <a:lnTo>
                  <a:pt x="138952" y="67479"/>
                </a:lnTo>
                <a:cubicBezTo>
                  <a:pt x="138943" y="67480"/>
                  <a:pt x="138934" y="67480"/>
                  <a:pt x="138924" y="67480"/>
                </a:cubicBezTo>
                <a:cubicBezTo>
                  <a:pt x="138934" y="67479"/>
                  <a:pt x="138943" y="67479"/>
                  <a:pt x="138952" y="67477"/>
                </a:cubicBezTo>
                <a:close/>
                <a:moveTo>
                  <a:pt x="140316" y="67502"/>
                </a:moveTo>
                <a:lnTo>
                  <a:pt x="140316" y="67502"/>
                </a:lnTo>
                <a:cubicBezTo>
                  <a:pt x="140336" y="67503"/>
                  <a:pt x="140357" y="67508"/>
                  <a:pt x="140381" y="67511"/>
                </a:cubicBezTo>
                <a:lnTo>
                  <a:pt x="140381" y="67513"/>
                </a:lnTo>
                <a:cubicBezTo>
                  <a:pt x="140359" y="67510"/>
                  <a:pt x="140337" y="67505"/>
                  <a:pt x="140316" y="67502"/>
                </a:cubicBezTo>
                <a:close/>
                <a:moveTo>
                  <a:pt x="138458" y="67536"/>
                </a:moveTo>
                <a:lnTo>
                  <a:pt x="138458" y="67537"/>
                </a:lnTo>
                <a:cubicBezTo>
                  <a:pt x="138450" y="67539"/>
                  <a:pt x="138442" y="67539"/>
                  <a:pt x="138435" y="67540"/>
                </a:cubicBezTo>
                <a:cubicBezTo>
                  <a:pt x="138442" y="67537"/>
                  <a:pt x="138450" y="67537"/>
                  <a:pt x="138458" y="67536"/>
                </a:cubicBezTo>
                <a:close/>
                <a:moveTo>
                  <a:pt x="140750" y="67573"/>
                </a:moveTo>
                <a:lnTo>
                  <a:pt x="140750" y="67573"/>
                </a:lnTo>
                <a:cubicBezTo>
                  <a:pt x="140779" y="67577"/>
                  <a:pt x="140809" y="67585"/>
                  <a:pt x="140836" y="67593"/>
                </a:cubicBezTo>
                <a:cubicBezTo>
                  <a:pt x="140807" y="67587"/>
                  <a:pt x="140779" y="67577"/>
                  <a:pt x="140750" y="67573"/>
                </a:cubicBezTo>
                <a:close/>
                <a:moveTo>
                  <a:pt x="137962" y="67628"/>
                </a:moveTo>
                <a:cubicBezTo>
                  <a:pt x="137953" y="67630"/>
                  <a:pt x="137944" y="67631"/>
                  <a:pt x="137934" y="67633"/>
                </a:cubicBezTo>
                <a:cubicBezTo>
                  <a:pt x="137944" y="67630"/>
                  <a:pt x="137953" y="67628"/>
                  <a:pt x="137962" y="67628"/>
                </a:cubicBezTo>
                <a:close/>
                <a:moveTo>
                  <a:pt x="141172" y="67675"/>
                </a:moveTo>
                <a:lnTo>
                  <a:pt x="141172" y="67675"/>
                </a:lnTo>
                <a:cubicBezTo>
                  <a:pt x="141208" y="67686"/>
                  <a:pt x="141245" y="67699"/>
                  <a:pt x="141281" y="67710"/>
                </a:cubicBezTo>
                <a:lnTo>
                  <a:pt x="141281" y="67711"/>
                </a:lnTo>
                <a:cubicBezTo>
                  <a:pt x="141245" y="67699"/>
                  <a:pt x="141208" y="67686"/>
                  <a:pt x="141172" y="67675"/>
                </a:cubicBezTo>
                <a:close/>
                <a:moveTo>
                  <a:pt x="137459" y="67750"/>
                </a:moveTo>
                <a:lnTo>
                  <a:pt x="137459" y="67751"/>
                </a:lnTo>
                <a:cubicBezTo>
                  <a:pt x="137446" y="67754"/>
                  <a:pt x="137434" y="67757"/>
                  <a:pt x="137422" y="67761"/>
                </a:cubicBezTo>
                <a:cubicBezTo>
                  <a:pt x="137434" y="67756"/>
                  <a:pt x="137446" y="67753"/>
                  <a:pt x="137459" y="67750"/>
                </a:cubicBezTo>
                <a:close/>
                <a:moveTo>
                  <a:pt x="141576" y="67809"/>
                </a:moveTo>
                <a:cubicBezTo>
                  <a:pt x="141620" y="67826"/>
                  <a:pt x="141662" y="67846"/>
                  <a:pt x="141704" y="67862"/>
                </a:cubicBezTo>
                <a:lnTo>
                  <a:pt x="141704" y="67864"/>
                </a:lnTo>
                <a:cubicBezTo>
                  <a:pt x="141662" y="67846"/>
                  <a:pt x="141620" y="67826"/>
                  <a:pt x="141576" y="67809"/>
                </a:cubicBezTo>
                <a:close/>
                <a:moveTo>
                  <a:pt x="136951" y="67905"/>
                </a:moveTo>
                <a:lnTo>
                  <a:pt x="136949" y="67907"/>
                </a:lnTo>
                <a:cubicBezTo>
                  <a:pt x="136934" y="67913"/>
                  <a:pt x="136917" y="67916"/>
                  <a:pt x="136900" y="67922"/>
                </a:cubicBezTo>
                <a:cubicBezTo>
                  <a:pt x="136917" y="67916"/>
                  <a:pt x="136934" y="67911"/>
                  <a:pt x="136951" y="67905"/>
                </a:cubicBezTo>
                <a:close/>
                <a:moveTo>
                  <a:pt x="141961" y="67973"/>
                </a:moveTo>
                <a:cubicBezTo>
                  <a:pt x="142014" y="67996"/>
                  <a:pt x="142065" y="68025"/>
                  <a:pt x="142115" y="68051"/>
                </a:cubicBezTo>
                <a:cubicBezTo>
                  <a:pt x="142065" y="68025"/>
                  <a:pt x="142014" y="67998"/>
                  <a:pt x="141961" y="67973"/>
                </a:cubicBezTo>
                <a:close/>
                <a:moveTo>
                  <a:pt x="136435" y="68093"/>
                </a:moveTo>
                <a:lnTo>
                  <a:pt x="136435" y="68095"/>
                </a:lnTo>
                <a:cubicBezTo>
                  <a:pt x="136414" y="68104"/>
                  <a:pt x="136392" y="68110"/>
                  <a:pt x="136369" y="68119"/>
                </a:cubicBezTo>
                <a:cubicBezTo>
                  <a:pt x="136392" y="68108"/>
                  <a:pt x="136414" y="68102"/>
                  <a:pt x="136435" y="68093"/>
                </a:cubicBezTo>
                <a:close/>
                <a:moveTo>
                  <a:pt x="135906" y="68318"/>
                </a:moveTo>
                <a:lnTo>
                  <a:pt x="135906" y="68319"/>
                </a:lnTo>
                <a:cubicBezTo>
                  <a:pt x="135879" y="68330"/>
                  <a:pt x="135855" y="68339"/>
                  <a:pt x="135830" y="68352"/>
                </a:cubicBezTo>
                <a:cubicBezTo>
                  <a:pt x="135856" y="68338"/>
                  <a:pt x="135881" y="68329"/>
                  <a:pt x="135906" y="68318"/>
                </a:cubicBezTo>
                <a:close/>
                <a:moveTo>
                  <a:pt x="135376" y="68572"/>
                </a:moveTo>
                <a:lnTo>
                  <a:pt x="135376" y="68573"/>
                </a:lnTo>
                <a:cubicBezTo>
                  <a:pt x="135345" y="68590"/>
                  <a:pt x="135314" y="68603"/>
                  <a:pt x="135284" y="68620"/>
                </a:cubicBezTo>
                <a:cubicBezTo>
                  <a:pt x="135314" y="68601"/>
                  <a:pt x="135345" y="68589"/>
                  <a:pt x="135376" y="68572"/>
                </a:cubicBezTo>
                <a:close/>
                <a:moveTo>
                  <a:pt x="91423" y="70993"/>
                </a:moveTo>
                <a:cubicBezTo>
                  <a:pt x="91474" y="71056"/>
                  <a:pt x="91524" y="71120"/>
                  <a:pt x="91576" y="71179"/>
                </a:cubicBezTo>
                <a:lnTo>
                  <a:pt x="91576" y="71179"/>
                </a:lnTo>
                <a:cubicBezTo>
                  <a:pt x="91524" y="71120"/>
                  <a:pt x="91474" y="71056"/>
                  <a:pt x="91423" y="70995"/>
                </a:cubicBezTo>
                <a:lnTo>
                  <a:pt x="91423" y="70993"/>
                </a:lnTo>
                <a:close/>
                <a:moveTo>
                  <a:pt x="91852" y="71468"/>
                </a:moveTo>
                <a:cubicBezTo>
                  <a:pt x="91858" y="71475"/>
                  <a:pt x="91865" y="71481"/>
                  <a:pt x="91871" y="71487"/>
                </a:cubicBezTo>
                <a:cubicBezTo>
                  <a:pt x="91865" y="71481"/>
                  <a:pt x="91858" y="71475"/>
                  <a:pt x="91852" y="71468"/>
                </a:cubicBezTo>
                <a:close/>
                <a:moveTo>
                  <a:pt x="92409" y="71934"/>
                </a:moveTo>
                <a:cubicBezTo>
                  <a:pt x="92444" y="71960"/>
                  <a:pt x="92478" y="71989"/>
                  <a:pt x="92515" y="72014"/>
                </a:cubicBezTo>
                <a:cubicBezTo>
                  <a:pt x="92478" y="71989"/>
                  <a:pt x="92444" y="71962"/>
                  <a:pt x="92409" y="71935"/>
                </a:cubicBezTo>
                <a:lnTo>
                  <a:pt x="92409" y="71934"/>
                </a:lnTo>
                <a:close/>
                <a:moveTo>
                  <a:pt x="92835" y="72220"/>
                </a:moveTo>
                <a:cubicBezTo>
                  <a:pt x="92841" y="72224"/>
                  <a:pt x="92847" y="72227"/>
                  <a:pt x="92854" y="72231"/>
                </a:cubicBezTo>
                <a:lnTo>
                  <a:pt x="92835" y="72220"/>
                </a:lnTo>
                <a:close/>
                <a:moveTo>
                  <a:pt x="101536" y="78660"/>
                </a:moveTo>
                <a:cubicBezTo>
                  <a:pt x="101537" y="78954"/>
                  <a:pt x="101543" y="79245"/>
                  <a:pt x="101557" y="79529"/>
                </a:cubicBezTo>
                <a:cubicBezTo>
                  <a:pt x="101543" y="79245"/>
                  <a:pt x="101537" y="78956"/>
                  <a:pt x="101536" y="78660"/>
                </a:cubicBezTo>
                <a:close/>
                <a:moveTo>
                  <a:pt x="101665" y="80757"/>
                </a:moveTo>
                <a:lnTo>
                  <a:pt x="101665" y="80757"/>
                </a:lnTo>
                <a:cubicBezTo>
                  <a:pt x="101681" y="80895"/>
                  <a:pt x="101694" y="81034"/>
                  <a:pt x="101714" y="81169"/>
                </a:cubicBezTo>
                <a:cubicBezTo>
                  <a:pt x="101694" y="81036"/>
                  <a:pt x="101681" y="80895"/>
                  <a:pt x="101665" y="80757"/>
                </a:cubicBezTo>
                <a:close/>
                <a:moveTo>
                  <a:pt x="101935" y="82320"/>
                </a:moveTo>
                <a:cubicBezTo>
                  <a:pt x="101962" y="82437"/>
                  <a:pt x="101987" y="82556"/>
                  <a:pt x="102016" y="82671"/>
                </a:cubicBezTo>
                <a:cubicBezTo>
                  <a:pt x="101987" y="82558"/>
                  <a:pt x="101962" y="82437"/>
                  <a:pt x="101935" y="82320"/>
                </a:cubicBezTo>
                <a:close/>
                <a:moveTo>
                  <a:pt x="102125" y="83047"/>
                </a:moveTo>
                <a:cubicBezTo>
                  <a:pt x="102156" y="83153"/>
                  <a:pt x="102185" y="83261"/>
                  <a:pt x="102218" y="83365"/>
                </a:cubicBezTo>
                <a:lnTo>
                  <a:pt x="102218" y="83365"/>
                </a:lnTo>
                <a:cubicBezTo>
                  <a:pt x="102185" y="83261"/>
                  <a:pt x="102156" y="83153"/>
                  <a:pt x="102125" y="83048"/>
                </a:cubicBezTo>
                <a:lnTo>
                  <a:pt x="102125" y="83047"/>
                </a:lnTo>
                <a:close/>
                <a:moveTo>
                  <a:pt x="102345" y="83725"/>
                </a:moveTo>
                <a:cubicBezTo>
                  <a:pt x="102382" y="83826"/>
                  <a:pt x="102415" y="83929"/>
                  <a:pt x="102453" y="84027"/>
                </a:cubicBezTo>
                <a:lnTo>
                  <a:pt x="102453" y="84027"/>
                </a:lnTo>
                <a:cubicBezTo>
                  <a:pt x="102415" y="83929"/>
                  <a:pt x="102382" y="83826"/>
                  <a:pt x="102345" y="83727"/>
                </a:cubicBezTo>
                <a:lnTo>
                  <a:pt x="102345" y="83725"/>
                </a:lnTo>
                <a:close/>
                <a:moveTo>
                  <a:pt x="102599" y="84366"/>
                </a:moveTo>
                <a:cubicBezTo>
                  <a:pt x="102641" y="84463"/>
                  <a:pt x="102679" y="84561"/>
                  <a:pt x="102724" y="84655"/>
                </a:cubicBezTo>
                <a:cubicBezTo>
                  <a:pt x="102679" y="84561"/>
                  <a:pt x="102639" y="84463"/>
                  <a:pt x="102598" y="84367"/>
                </a:cubicBezTo>
                <a:lnTo>
                  <a:pt x="102599" y="84366"/>
                </a:lnTo>
                <a:close/>
                <a:moveTo>
                  <a:pt x="102886" y="84974"/>
                </a:moveTo>
                <a:cubicBezTo>
                  <a:pt x="102932" y="85063"/>
                  <a:pt x="102975" y="85156"/>
                  <a:pt x="103023" y="85243"/>
                </a:cubicBezTo>
                <a:cubicBezTo>
                  <a:pt x="102975" y="85157"/>
                  <a:pt x="102932" y="85065"/>
                  <a:pt x="102886" y="84975"/>
                </a:cubicBezTo>
                <a:lnTo>
                  <a:pt x="102886" y="84974"/>
                </a:lnTo>
                <a:close/>
                <a:moveTo>
                  <a:pt x="103200" y="85539"/>
                </a:moveTo>
                <a:cubicBezTo>
                  <a:pt x="103252" y="85624"/>
                  <a:pt x="103301" y="85713"/>
                  <a:pt x="103354" y="85793"/>
                </a:cubicBezTo>
                <a:cubicBezTo>
                  <a:pt x="103300" y="85711"/>
                  <a:pt x="103251" y="85624"/>
                  <a:pt x="103200" y="85539"/>
                </a:cubicBezTo>
                <a:close/>
                <a:moveTo>
                  <a:pt x="103541" y="86062"/>
                </a:moveTo>
                <a:cubicBezTo>
                  <a:pt x="103600" y="86142"/>
                  <a:pt x="103655" y="86227"/>
                  <a:pt x="103715" y="86305"/>
                </a:cubicBezTo>
                <a:cubicBezTo>
                  <a:pt x="103654" y="86227"/>
                  <a:pt x="103598" y="86144"/>
                  <a:pt x="103541" y="86062"/>
                </a:cubicBezTo>
                <a:close/>
                <a:moveTo>
                  <a:pt x="103911" y="86544"/>
                </a:moveTo>
                <a:cubicBezTo>
                  <a:pt x="103974" y="86623"/>
                  <a:pt x="104037" y="86704"/>
                  <a:pt x="104105" y="86780"/>
                </a:cubicBezTo>
                <a:cubicBezTo>
                  <a:pt x="104037" y="86704"/>
                  <a:pt x="103974" y="86624"/>
                  <a:pt x="103909" y="86546"/>
                </a:cubicBezTo>
                <a:lnTo>
                  <a:pt x="103911" y="86544"/>
                </a:lnTo>
                <a:close/>
                <a:moveTo>
                  <a:pt x="104722" y="87392"/>
                </a:moveTo>
                <a:cubicBezTo>
                  <a:pt x="104804" y="87465"/>
                  <a:pt x="104884" y="87540"/>
                  <a:pt x="104967" y="87609"/>
                </a:cubicBezTo>
                <a:cubicBezTo>
                  <a:pt x="104882" y="87540"/>
                  <a:pt x="104802" y="87466"/>
                  <a:pt x="104721" y="87392"/>
                </a:cubicBezTo>
                <a:close/>
                <a:moveTo>
                  <a:pt x="105159" y="87754"/>
                </a:moveTo>
                <a:cubicBezTo>
                  <a:pt x="105252" y="87825"/>
                  <a:pt x="105344" y="87897"/>
                  <a:pt x="105440" y="87963"/>
                </a:cubicBezTo>
                <a:cubicBezTo>
                  <a:pt x="105344" y="87899"/>
                  <a:pt x="105252" y="87826"/>
                  <a:pt x="105159" y="87756"/>
                </a:cubicBezTo>
                <a:lnTo>
                  <a:pt x="105159" y="87754"/>
                </a:lnTo>
                <a:close/>
                <a:moveTo>
                  <a:pt x="125311" y="92446"/>
                </a:moveTo>
                <a:lnTo>
                  <a:pt x="125311" y="92446"/>
                </a:lnTo>
                <a:cubicBezTo>
                  <a:pt x="125316" y="92454"/>
                  <a:pt x="125321" y="92462"/>
                  <a:pt x="125326" y="92470"/>
                </a:cubicBezTo>
                <a:lnTo>
                  <a:pt x="125326" y="92470"/>
                </a:lnTo>
                <a:cubicBezTo>
                  <a:pt x="125321" y="92462"/>
                  <a:pt x="125316" y="92454"/>
                  <a:pt x="125311" y="92446"/>
                </a:cubicBezTo>
                <a:close/>
                <a:moveTo>
                  <a:pt x="125558" y="92805"/>
                </a:moveTo>
                <a:cubicBezTo>
                  <a:pt x="125575" y="92828"/>
                  <a:pt x="125590" y="92854"/>
                  <a:pt x="125607" y="92876"/>
                </a:cubicBezTo>
                <a:cubicBezTo>
                  <a:pt x="125590" y="92854"/>
                  <a:pt x="125573" y="92829"/>
                  <a:pt x="125556" y="92806"/>
                </a:cubicBezTo>
                <a:lnTo>
                  <a:pt x="125558" y="92805"/>
                </a:lnTo>
                <a:close/>
                <a:moveTo>
                  <a:pt x="125827" y="93145"/>
                </a:moveTo>
                <a:cubicBezTo>
                  <a:pt x="125846" y="93168"/>
                  <a:pt x="125866" y="93193"/>
                  <a:pt x="125884" y="93214"/>
                </a:cubicBezTo>
                <a:cubicBezTo>
                  <a:pt x="125864" y="93193"/>
                  <a:pt x="125846" y="93168"/>
                  <a:pt x="125827" y="93145"/>
                </a:cubicBezTo>
                <a:close/>
                <a:moveTo>
                  <a:pt x="126114" y="93455"/>
                </a:moveTo>
                <a:lnTo>
                  <a:pt x="126114" y="93455"/>
                </a:lnTo>
                <a:cubicBezTo>
                  <a:pt x="126137" y="93478"/>
                  <a:pt x="126158" y="93502"/>
                  <a:pt x="126183" y="93525"/>
                </a:cubicBezTo>
                <a:cubicBezTo>
                  <a:pt x="126158" y="93504"/>
                  <a:pt x="126137" y="93478"/>
                  <a:pt x="126114" y="93455"/>
                </a:cubicBezTo>
                <a:close/>
                <a:moveTo>
                  <a:pt x="126423" y="93739"/>
                </a:moveTo>
                <a:cubicBezTo>
                  <a:pt x="126448" y="93762"/>
                  <a:pt x="126472" y="93785"/>
                  <a:pt x="126500" y="93807"/>
                </a:cubicBezTo>
                <a:cubicBezTo>
                  <a:pt x="126472" y="93785"/>
                  <a:pt x="126448" y="93762"/>
                  <a:pt x="126421" y="93739"/>
                </a:cubicBezTo>
                <a:close/>
                <a:moveTo>
                  <a:pt x="127169" y="94273"/>
                </a:moveTo>
                <a:cubicBezTo>
                  <a:pt x="127171" y="94275"/>
                  <a:pt x="127174" y="94276"/>
                  <a:pt x="127177" y="94278"/>
                </a:cubicBezTo>
                <a:lnTo>
                  <a:pt x="127169" y="94273"/>
                </a:lnTo>
                <a:close/>
                <a:moveTo>
                  <a:pt x="518" y="0"/>
                </a:moveTo>
                <a:cubicBezTo>
                  <a:pt x="469" y="0"/>
                  <a:pt x="414" y="17"/>
                  <a:pt x="356" y="51"/>
                </a:cubicBezTo>
                <a:cubicBezTo>
                  <a:pt x="159" y="163"/>
                  <a:pt x="1" y="440"/>
                  <a:pt x="1" y="665"/>
                </a:cubicBezTo>
                <a:cubicBezTo>
                  <a:pt x="1" y="779"/>
                  <a:pt x="39" y="857"/>
                  <a:pt x="104" y="894"/>
                </a:cubicBezTo>
                <a:lnTo>
                  <a:pt x="26058" y="15977"/>
                </a:lnTo>
                <a:cubicBezTo>
                  <a:pt x="25418" y="17101"/>
                  <a:pt x="25025" y="18360"/>
                  <a:pt x="25028" y="19498"/>
                </a:cubicBezTo>
                <a:cubicBezTo>
                  <a:pt x="25030" y="20645"/>
                  <a:pt x="25436" y="21450"/>
                  <a:pt x="26089" y="21832"/>
                </a:cubicBezTo>
                <a:lnTo>
                  <a:pt x="28355" y="23148"/>
                </a:lnTo>
                <a:cubicBezTo>
                  <a:pt x="27744" y="25047"/>
                  <a:pt x="27403" y="26961"/>
                  <a:pt x="27408" y="28768"/>
                </a:cubicBezTo>
                <a:cubicBezTo>
                  <a:pt x="27419" y="32119"/>
                  <a:pt x="28601" y="34474"/>
                  <a:pt x="30507" y="35583"/>
                </a:cubicBezTo>
                <a:lnTo>
                  <a:pt x="92835" y="72220"/>
                </a:lnTo>
                <a:lnTo>
                  <a:pt x="92835" y="72220"/>
                </a:lnTo>
                <a:cubicBezTo>
                  <a:pt x="92816" y="72208"/>
                  <a:pt x="92798" y="72196"/>
                  <a:pt x="92780" y="72184"/>
                </a:cubicBezTo>
                <a:lnTo>
                  <a:pt x="92780" y="72184"/>
                </a:lnTo>
                <a:cubicBezTo>
                  <a:pt x="93608" y="72685"/>
                  <a:pt x="94576" y="72946"/>
                  <a:pt x="95646" y="72946"/>
                </a:cubicBezTo>
                <a:cubicBezTo>
                  <a:pt x="96958" y="72946"/>
                  <a:pt x="98423" y="72554"/>
                  <a:pt x="99973" y="71731"/>
                </a:cubicBezTo>
                <a:lnTo>
                  <a:pt x="99973" y="71731"/>
                </a:lnTo>
                <a:cubicBezTo>
                  <a:pt x="99522" y="73638"/>
                  <a:pt x="99280" y="75533"/>
                  <a:pt x="99285" y="77351"/>
                </a:cubicBezTo>
                <a:cubicBezTo>
                  <a:pt x="99299" y="82071"/>
                  <a:pt x="100965" y="85390"/>
                  <a:pt x="103651" y="86949"/>
                </a:cubicBezTo>
                <a:lnTo>
                  <a:pt x="105900" y="88257"/>
                </a:lnTo>
                <a:cubicBezTo>
                  <a:pt x="105806" y="88202"/>
                  <a:pt x="105714" y="88140"/>
                  <a:pt x="105620" y="88079"/>
                </a:cubicBezTo>
                <a:lnTo>
                  <a:pt x="105620" y="88079"/>
                </a:lnTo>
                <a:cubicBezTo>
                  <a:pt x="106827" y="88858"/>
                  <a:pt x="108256" y="89265"/>
                  <a:pt x="109844" y="89265"/>
                </a:cubicBezTo>
                <a:cubicBezTo>
                  <a:pt x="111864" y="89265"/>
                  <a:pt x="114142" y="88606"/>
                  <a:pt x="116552" y="87214"/>
                </a:cubicBezTo>
                <a:cubicBezTo>
                  <a:pt x="118918" y="85847"/>
                  <a:pt x="121155" y="83921"/>
                  <a:pt x="123143" y="81647"/>
                </a:cubicBezTo>
                <a:lnTo>
                  <a:pt x="123143" y="81647"/>
                </a:lnTo>
                <a:cubicBezTo>
                  <a:pt x="122687" y="83284"/>
                  <a:pt x="122437" y="84917"/>
                  <a:pt x="122442" y="86473"/>
                </a:cubicBezTo>
                <a:cubicBezTo>
                  <a:pt x="122453" y="89851"/>
                  <a:pt x="123644" y="92227"/>
                  <a:pt x="125567" y="93344"/>
                </a:cubicBezTo>
                <a:lnTo>
                  <a:pt x="127169" y="94273"/>
                </a:lnTo>
                <a:lnTo>
                  <a:pt x="127169" y="94273"/>
                </a:lnTo>
                <a:cubicBezTo>
                  <a:pt x="127147" y="94260"/>
                  <a:pt x="127127" y="94245"/>
                  <a:pt x="127105" y="94232"/>
                </a:cubicBezTo>
                <a:lnTo>
                  <a:pt x="127105" y="94232"/>
                </a:lnTo>
                <a:cubicBezTo>
                  <a:pt x="127940" y="94736"/>
                  <a:pt x="128917" y="94999"/>
                  <a:pt x="129997" y="94999"/>
                </a:cubicBezTo>
                <a:cubicBezTo>
                  <a:pt x="131442" y="94999"/>
                  <a:pt x="133073" y="94528"/>
                  <a:pt x="134799" y="93533"/>
                </a:cubicBezTo>
                <a:cubicBezTo>
                  <a:pt x="140712" y="90119"/>
                  <a:pt x="145491" y="81840"/>
                  <a:pt x="145473" y="75043"/>
                </a:cubicBezTo>
                <a:cubicBezTo>
                  <a:pt x="145465" y="71658"/>
                  <a:pt x="144264" y="69278"/>
                  <a:pt x="142332" y="68167"/>
                </a:cubicBezTo>
                <a:lnTo>
                  <a:pt x="142332" y="68167"/>
                </a:lnTo>
                <a:cubicBezTo>
                  <a:pt x="142339" y="68170"/>
                  <a:pt x="142345" y="68173"/>
                  <a:pt x="142351" y="68176"/>
                </a:cubicBezTo>
                <a:lnTo>
                  <a:pt x="140739" y="67242"/>
                </a:lnTo>
                <a:cubicBezTo>
                  <a:pt x="139921" y="66766"/>
                  <a:pt x="138970" y="66518"/>
                  <a:pt x="137922" y="66518"/>
                </a:cubicBezTo>
                <a:cubicBezTo>
                  <a:pt x="136476" y="66518"/>
                  <a:pt x="134845" y="66990"/>
                  <a:pt x="133119" y="67987"/>
                </a:cubicBezTo>
                <a:cubicBezTo>
                  <a:pt x="131920" y="68680"/>
                  <a:pt x="130769" y="69575"/>
                  <a:pt x="129691" y="70615"/>
                </a:cubicBezTo>
                <a:cubicBezTo>
                  <a:pt x="130835" y="67514"/>
                  <a:pt x="131481" y="64345"/>
                  <a:pt x="131474" y="61378"/>
                </a:cubicBezTo>
                <a:cubicBezTo>
                  <a:pt x="131460" y="56654"/>
                  <a:pt x="129788" y="53335"/>
                  <a:pt x="127096" y="51774"/>
                </a:cubicBezTo>
                <a:lnTo>
                  <a:pt x="127096" y="51774"/>
                </a:lnTo>
                <a:cubicBezTo>
                  <a:pt x="127096" y="51774"/>
                  <a:pt x="127096" y="51775"/>
                  <a:pt x="127096" y="51775"/>
                </a:cubicBezTo>
                <a:lnTo>
                  <a:pt x="127096" y="51775"/>
                </a:lnTo>
                <a:lnTo>
                  <a:pt x="127083" y="51766"/>
                </a:lnTo>
                <a:cubicBezTo>
                  <a:pt x="127066" y="51757"/>
                  <a:pt x="127051" y="51748"/>
                  <a:pt x="127034" y="51739"/>
                </a:cubicBezTo>
                <a:lnTo>
                  <a:pt x="124856" y="50469"/>
                </a:lnTo>
                <a:cubicBezTo>
                  <a:pt x="123713" y="49805"/>
                  <a:pt x="122386" y="49459"/>
                  <a:pt x="120923" y="49459"/>
                </a:cubicBezTo>
                <a:cubicBezTo>
                  <a:pt x="118900" y="49459"/>
                  <a:pt x="116619" y="50119"/>
                  <a:pt x="114206" y="51511"/>
                </a:cubicBezTo>
                <a:cubicBezTo>
                  <a:pt x="113100" y="52150"/>
                  <a:pt x="112022" y="52915"/>
                  <a:pt x="110984" y="53777"/>
                </a:cubicBezTo>
                <a:lnTo>
                  <a:pt x="110984" y="53777"/>
                </a:lnTo>
                <a:cubicBezTo>
                  <a:pt x="110992" y="53569"/>
                  <a:pt x="110997" y="53361"/>
                  <a:pt x="110995" y="53155"/>
                </a:cubicBezTo>
                <a:cubicBezTo>
                  <a:pt x="110986" y="49797"/>
                  <a:pt x="109797" y="47438"/>
                  <a:pt x="107880" y="46334"/>
                </a:cubicBezTo>
                <a:lnTo>
                  <a:pt x="107880" y="46334"/>
                </a:lnTo>
                <a:cubicBezTo>
                  <a:pt x="107883" y="46335"/>
                  <a:pt x="107887" y="46337"/>
                  <a:pt x="107890" y="46338"/>
                </a:cubicBezTo>
                <a:lnTo>
                  <a:pt x="107890" y="46338"/>
                </a:lnTo>
                <a:lnTo>
                  <a:pt x="45551" y="9694"/>
                </a:lnTo>
                <a:cubicBezTo>
                  <a:pt x="44740" y="9222"/>
                  <a:pt x="43799" y="8976"/>
                  <a:pt x="42761" y="8976"/>
                </a:cubicBezTo>
                <a:cubicBezTo>
                  <a:pt x="41326" y="8976"/>
                  <a:pt x="39708" y="9445"/>
                  <a:pt x="37994" y="10434"/>
                </a:cubicBezTo>
                <a:cubicBezTo>
                  <a:pt x="36363" y="11376"/>
                  <a:pt x="34819" y="12694"/>
                  <a:pt x="33438" y="14247"/>
                </a:cubicBezTo>
                <a:lnTo>
                  <a:pt x="31238" y="12969"/>
                </a:lnTo>
                <a:cubicBezTo>
                  <a:pt x="30960" y="12808"/>
                  <a:pt x="30637" y="12723"/>
                  <a:pt x="30281" y="12723"/>
                </a:cubicBezTo>
                <a:cubicBezTo>
                  <a:pt x="29790" y="12723"/>
                  <a:pt x="29237" y="12884"/>
                  <a:pt x="28650" y="13222"/>
                </a:cubicBezTo>
                <a:cubicBezTo>
                  <a:pt x="27891" y="13660"/>
                  <a:pt x="27186" y="14338"/>
                  <a:pt x="26605" y="15132"/>
                </a:cubicBezTo>
                <a:lnTo>
                  <a:pt x="610" y="25"/>
                </a:lnTo>
                <a:cubicBezTo>
                  <a:pt x="584" y="9"/>
                  <a:pt x="552" y="0"/>
                  <a:pt x="518" y="0"/>
                </a:cubicBezTo>
                <a:close/>
              </a:path>
            </a:pathLst>
          </a:custGeom>
          <a:solidFill>
            <a:schemeClr val="accent1">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2"/>
          <p:cNvSpPr/>
          <p:nvPr/>
        </p:nvSpPr>
        <p:spPr>
          <a:xfrm>
            <a:off x="8673434" y="4179795"/>
            <a:ext cx="76502" cy="97841"/>
          </a:xfrm>
          <a:custGeom>
            <a:rect b="b" l="l" r="r" t="t"/>
            <a:pathLst>
              <a:path extrusionOk="0" h="4764" w="3725">
                <a:moveTo>
                  <a:pt x="2474" y="0"/>
                </a:moveTo>
                <a:cubicBezTo>
                  <a:pt x="2463" y="0"/>
                  <a:pt x="2453" y="6"/>
                  <a:pt x="2447" y="16"/>
                </a:cubicBezTo>
                <a:lnTo>
                  <a:pt x="11" y="3966"/>
                </a:lnTo>
                <a:cubicBezTo>
                  <a:pt x="1" y="3981"/>
                  <a:pt x="7" y="4001"/>
                  <a:pt x="22" y="4012"/>
                </a:cubicBezTo>
                <a:lnTo>
                  <a:pt x="1234" y="4759"/>
                </a:lnTo>
                <a:cubicBezTo>
                  <a:pt x="1239" y="4762"/>
                  <a:pt x="1245" y="4763"/>
                  <a:pt x="1251" y="4763"/>
                </a:cubicBezTo>
                <a:cubicBezTo>
                  <a:pt x="1263" y="4763"/>
                  <a:pt x="1274" y="4758"/>
                  <a:pt x="1280" y="4748"/>
                </a:cubicBezTo>
                <a:lnTo>
                  <a:pt x="3715" y="798"/>
                </a:lnTo>
                <a:cubicBezTo>
                  <a:pt x="3724" y="782"/>
                  <a:pt x="3720" y="762"/>
                  <a:pt x="3704" y="752"/>
                </a:cubicBezTo>
                <a:lnTo>
                  <a:pt x="2491" y="5"/>
                </a:lnTo>
                <a:cubicBezTo>
                  <a:pt x="2486" y="2"/>
                  <a:pt x="2480" y="0"/>
                  <a:pt x="2474" y="0"/>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2"/>
          <p:cNvSpPr/>
          <p:nvPr/>
        </p:nvSpPr>
        <p:spPr>
          <a:xfrm>
            <a:off x="8804237" y="4260404"/>
            <a:ext cx="76523" cy="97882"/>
          </a:xfrm>
          <a:custGeom>
            <a:rect b="b" l="l" r="r" t="t"/>
            <a:pathLst>
              <a:path extrusionOk="0" h="4766" w="3726">
                <a:moveTo>
                  <a:pt x="2474" y="1"/>
                </a:moveTo>
                <a:cubicBezTo>
                  <a:pt x="2463" y="1"/>
                  <a:pt x="2452" y="6"/>
                  <a:pt x="2446" y="16"/>
                </a:cubicBezTo>
                <a:lnTo>
                  <a:pt x="9" y="3968"/>
                </a:lnTo>
                <a:cubicBezTo>
                  <a:pt x="0" y="3983"/>
                  <a:pt x="5" y="4003"/>
                  <a:pt x="20" y="4012"/>
                </a:cubicBezTo>
                <a:lnTo>
                  <a:pt x="1235" y="4761"/>
                </a:lnTo>
                <a:cubicBezTo>
                  <a:pt x="1240" y="4764"/>
                  <a:pt x="1246" y="4765"/>
                  <a:pt x="1252" y="4765"/>
                </a:cubicBezTo>
                <a:cubicBezTo>
                  <a:pt x="1263" y="4765"/>
                  <a:pt x="1273" y="4760"/>
                  <a:pt x="1279" y="4750"/>
                </a:cubicBezTo>
                <a:lnTo>
                  <a:pt x="3716" y="798"/>
                </a:lnTo>
                <a:cubicBezTo>
                  <a:pt x="3725" y="783"/>
                  <a:pt x="3721" y="763"/>
                  <a:pt x="3705" y="754"/>
                </a:cubicBezTo>
                <a:lnTo>
                  <a:pt x="2491" y="5"/>
                </a:lnTo>
                <a:cubicBezTo>
                  <a:pt x="2486" y="2"/>
                  <a:pt x="2480" y="1"/>
                  <a:pt x="2474" y="1"/>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2"/>
          <p:cNvSpPr/>
          <p:nvPr/>
        </p:nvSpPr>
        <p:spPr>
          <a:xfrm>
            <a:off x="8972665" y="4253216"/>
            <a:ext cx="437079" cy="561167"/>
          </a:xfrm>
          <a:custGeom>
            <a:rect b="b" l="l" r="r" t="t"/>
            <a:pathLst>
              <a:path extrusionOk="0" h="27324" w="21282">
                <a:moveTo>
                  <a:pt x="15372" y="1"/>
                </a:moveTo>
                <a:cubicBezTo>
                  <a:pt x="13937" y="1"/>
                  <a:pt x="12318" y="469"/>
                  <a:pt x="10606" y="1458"/>
                </a:cubicBezTo>
                <a:cubicBezTo>
                  <a:pt x="4741" y="4844"/>
                  <a:pt x="1" y="13054"/>
                  <a:pt x="21" y="19792"/>
                </a:cubicBezTo>
                <a:cubicBezTo>
                  <a:pt x="35" y="24565"/>
                  <a:pt x="2430" y="27323"/>
                  <a:pt x="5910" y="27323"/>
                </a:cubicBezTo>
                <a:cubicBezTo>
                  <a:pt x="7344" y="27323"/>
                  <a:pt x="8963" y="26855"/>
                  <a:pt x="10675" y="25866"/>
                </a:cubicBezTo>
                <a:cubicBezTo>
                  <a:pt x="16542" y="22478"/>
                  <a:pt x="21281" y="14268"/>
                  <a:pt x="21261" y="7529"/>
                </a:cubicBezTo>
                <a:cubicBezTo>
                  <a:pt x="21246" y="2757"/>
                  <a:pt x="18851" y="1"/>
                  <a:pt x="1537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2"/>
          <p:cNvSpPr/>
          <p:nvPr/>
        </p:nvSpPr>
        <p:spPr>
          <a:xfrm>
            <a:off x="9138629" y="4464280"/>
            <a:ext cx="410380" cy="364458"/>
          </a:xfrm>
          <a:custGeom>
            <a:rect b="b" l="l" r="r" t="t"/>
            <a:pathLst>
              <a:path extrusionOk="0" h="17746" w="19982">
                <a:moveTo>
                  <a:pt x="5874" y="0"/>
                </a:moveTo>
                <a:cubicBezTo>
                  <a:pt x="5326" y="0"/>
                  <a:pt x="4708" y="179"/>
                  <a:pt x="4053" y="555"/>
                </a:cubicBezTo>
                <a:cubicBezTo>
                  <a:pt x="1811" y="1850"/>
                  <a:pt x="0" y="4987"/>
                  <a:pt x="6" y="7561"/>
                </a:cubicBezTo>
                <a:cubicBezTo>
                  <a:pt x="11" y="8842"/>
                  <a:pt x="462" y="9744"/>
                  <a:pt x="1192" y="10166"/>
                </a:cubicBezTo>
                <a:lnTo>
                  <a:pt x="14232" y="17746"/>
                </a:lnTo>
                <a:cubicBezTo>
                  <a:pt x="13504" y="17322"/>
                  <a:pt x="13051" y="16422"/>
                  <a:pt x="13048" y="15140"/>
                </a:cubicBezTo>
                <a:cubicBezTo>
                  <a:pt x="13040" y="12567"/>
                  <a:pt x="14852" y="9428"/>
                  <a:pt x="17092" y="8134"/>
                </a:cubicBezTo>
                <a:cubicBezTo>
                  <a:pt x="17747" y="7756"/>
                  <a:pt x="18365" y="7578"/>
                  <a:pt x="18913" y="7578"/>
                </a:cubicBezTo>
                <a:cubicBezTo>
                  <a:pt x="19310" y="7578"/>
                  <a:pt x="19671" y="7672"/>
                  <a:pt x="19981" y="7852"/>
                </a:cubicBezTo>
                <a:lnTo>
                  <a:pt x="6941" y="274"/>
                </a:lnTo>
                <a:cubicBezTo>
                  <a:pt x="6632" y="94"/>
                  <a:pt x="6271" y="0"/>
                  <a:pt x="58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2"/>
          <p:cNvSpPr/>
          <p:nvPr/>
        </p:nvSpPr>
        <p:spPr>
          <a:xfrm>
            <a:off x="9168285" y="4331936"/>
            <a:ext cx="571867" cy="796855"/>
          </a:xfrm>
          <a:custGeom>
            <a:rect b="b" l="l" r="r" t="t"/>
            <a:pathLst>
              <a:path extrusionOk="0" h="38800" w="27845">
                <a:moveTo>
                  <a:pt x="21663" y="1"/>
                </a:moveTo>
                <a:cubicBezTo>
                  <a:pt x="19641" y="1"/>
                  <a:pt x="17360" y="660"/>
                  <a:pt x="14948" y="2052"/>
                </a:cubicBezTo>
                <a:cubicBezTo>
                  <a:pt x="6680" y="6825"/>
                  <a:pt x="0" y="18397"/>
                  <a:pt x="26" y="27892"/>
                </a:cubicBezTo>
                <a:cubicBezTo>
                  <a:pt x="40" y="32612"/>
                  <a:pt x="1706" y="35931"/>
                  <a:pt x="4392" y="37490"/>
                </a:cubicBezTo>
                <a:lnTo>
                  <a:pt x="6641" y="38800"/>
                </a:lnTo>
                <a:cubicBezTo>
                  <a:pt x="3955" y="37236"/>
                  <a:pt x="2289" y="33917"/>
                  <a:pt x="2275" y="29200"/>
                </a:cubicBezTo>
                <a:cubicBezTo>
                  <a:pt x="2249" y="19704"/>
                  <a:pt x="8930" y="8132"/>
                  <a:pt x="17195" y="3360"/>
                </a:cubicBezTo>
                <a:cubicBezTo>
                  <a:pt x="19608" y="1968"/>
                  <a:pt x="21888" y="1308"/>
                  <a:pt x="23908" y="1308"/>
                </a:cubicBezTo>
                <a:cubicBezTo>
                  <a:pt x="25373" y="1308"/>
                  <a:pt x="26701" y="1655"/>
                  <a:pt x="27845" y="2320"/>
                </a:cubicBezTo>
                <a:lnTo>
                  <a:pt x="25596" y="1010"/>
                </a:lnTo>
                <a:cubicBezTo>
                  <a:pt x="24453" y="346"/>
                  <a:pt x="23126" y="1"/>
                  <a:pt x="216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2"/>
          <p:cNvSpPr/>
          <p:nvPr/>
        </p:nvSpPr>
        <p:spPr>
          <a:xfrm>
            <a:off x="9214474" y="4358779"/>
            <a:ext cx="615899" cy="790755"/>
          </a:xfrm>
          <a:custGeom>
            <a:rect b="b" l="l" r="r" t="t"/>
            <a:pathLst>
              <a:path extrusionOk="0" h="38503" w="29989">
                <a:moveTo>
                  <a:pt x="21661" y="1"/>
                </a:moveTo>
                <a:cubicBezTo>
                  <a:pt x="19640" y="1"/>
                  <a:pt x="17359" y="661"/>
                  <a:pt x="14946" y="2053"/>
                </a:cubicBezTo>
                <a:cubicBezTo>
                  <a:pt x="6681" y="6825"/>
                  <a:pt x="0" y="18397"/>
                  <a:pt x="26" y="27893"/>
                </a:cubicBezTo>
                <a:cubicBezTo>
                  <a:pt x="45" y="34617"/>
                  <a:pt x="3422" y="38502"/>
                  <a:pt x="8327" y="38502"/>
                </a:cubicBezTo>
                <a:cubicBezTo>
                  <a:pt x="10349" y="38502"/>
                  <a:pt x="12631" y="37842"/>
                  <a:pt x="15045" y="36448"/>
                </a:cubicBezTo>
                <a:cubicBezTo>
                  <a:pt x="23310" y="31677"/>
                  <a:pt x="29989" y="20109"/>
                  <a:pt x="29964" y="10609"/>
                </a:cubicBezTo>
                <a:cubicBezTo>
                  <a:pt x="29944" y="3885"/>
                  <a:pt x="26566" y="1"/>
                  <a:pt x="216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2"/>
          <p:cNvSpPr/>
          <p:nvPr/>
        </p:nvSpPr>
        <p:spPr>
          <a:xfrm>
            <a:off x="9487089" y="4665671"/>
            <a:ext cx="410339" cy="364458"/>
          </a:xfrm>
          <a:custGeom>
            <a:rect b="b" l="l" r="r" t="t"/>
            <a:pathLst>
              <a:path extrusionOk="0" h="17746" w="19980">
                <a:moveTo>
                  <a:pt x="19976" y="7851"/>
                </a:moveTo>
                <a:lnTo>
                  <a:pt x="19980" y="7854"/>
                </a:lnTo>
                <a:cubicBezTo>
                  <a:pt x="19979" y="7853"/>
                  <a:pt x="19978" y="7852"/>
                  <a:pt x="19976" y="7851"/>
                </a:cubicBezTo>
                <a:close/>
                <a:moveTo>
                  <a:pt x="5871" y="1"/>
                </a:moveTo>
                <a:cubicBezTo>
                  <a:pt x="5323" y="1"/>
                  <a:pt x="4705" y="180"/>
                  <a:pt x="4052" y="558"/>
                </a:cubicBezTo>
                <a:cubicBezTo>
                  <a:pt x="1811" y="1853"/>
                  <a:pt x="0" y="4989"/>
                  <a:pt x="8" y="7564"/>
                </a:cubicBezTo>
                <a:cubicBezTo>
                  <a:pt x="10" y="8845"/>
                  <a:pt x="464" y="9745"/>
                  <a:pt x="1192" y="10169"/>
                </a:cubicBezTo>
                <a:lnTo>
                  <a:pt x="14232" y="17746"/>
                </a:lnTo>
                <a:cubicBezTo>
                  <a:pt x="13504" y="17322"/>
                  <a:pt x="13050" y="16423"/>
                  <a:pt x="13048" y="15142"/>
                </a:cubicBezTo>
                <a:cubicBezTo>
                  <a:pt x="13039" y="12567"/>
                  <a:pt x="14851" y="9430"/>
                  <a:pt x="17092" y="8135"/>
                </a:cubicBezTo>
                <a:cubicBezTo>
                  <a:pt x="17746" y="7758"/>
                  <a:pt x="18365" y="7579"/>
                  <a:pt x="18912" y="7579"/>
                </a:cubicBezTo>
                <a:cubicBezTo>
                  <a:pt x="19308" y="7579"/>
                  <a:pt x="19667" y="7672"/>
                  <a:pt x="19976" y="7851"/>
                </a:cubicBezTo>
                <a:lnTo>
                  <a:pt x="19976" y="7851"/>
                </a:lnTo>
                <a:lnTo>
                  <a:pt x="6940" y="277"/>
                </a:lnTo>
                <a:cubicBezTo>
                  <a:pt x="6630" y="95"/>
                  <a:pt x="6269" y="1"/>
                  <a:pt x="58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2"/>
          <p:cNvSpPr/>
          <p:nvPr/>
        </p:nvSpPr>
        <p:spPr>
          <a:xfrm>
            <a:off x="9643995" y="4682265"/>
            <a:ext cx="409251" cy="570183"/>
          </a:xfrm>
          <a:custGeom>
            <a:rect b="b" l="l" r="r" t="t"/>
            <a:pathLst>
              <a:path extrusionOk="0" h="27763" w="19927">
                <a:moveTo>
                  <a:pt x="19917" y="1652"/>
                </a:moveTo>
                <a:lnTo>
                  <a:pt x="19926" y="1658"/>
                </a:lnTo>
                <a:cubicBezTo>
                  <a:pt x="19923" y="1656"/>
                  <a:pt x="19920" y="1654"/>
                  <a:pt x="19917" y="1652"/>
                </a:cubicBezTo>
                <a:close/>
                <a:moveTo>
                  <a:pt x="15499" y="0"/>
                </a:moveTo>
                <a:cubicBezTo>
                  <a:pt x="14053" y="0"/>
                  <a:pt x="12421" y="473"/>
                  <a:pt x="10696" y="1470"/>
                </a:cubicBezTo>
                <a:cubicBezTo>
                  <a:pt x="4782" y="4883"/>
                  <a:pt x="0" y="13165"/>
                  <a:pt x="19" y="19956"/>
                </a:cubicBezTo>
                <a:cubicBezTo>
                  <a:pt x="30" y="23335"/>
                  <a:pt x="1221" y="25711"/>
                  <a:pt x="3144" y="26828"/>
                </a:cubicBezTo>
                <a:lnTo>
                  <a:pt x="4754" y="27763"/>
                </a:lnTo>
                <a:cubicBezTo>
                  <a:pt x="2831" y="26646"/>
                  <a:pt x="1638" y="24271"/>
                  <a:pt x="1627" y="20894"/>
                </a:cubicBezTo>
                <a:cubicBezTo>
                  <a:pt x="1610" y="14099"/>
                  <a:pt x="6389" y="5819"/>
                  <a:pt x="12306" y="2404"/>
                </a:cubicBezTo>
                <a:cubicBezTo>
                  <a:pt x="14032" y="1407"/>
                  <a:pt x="15664" y="935"/>
                  <a:pt x="17110" y="935"/>
                </a:cubicBezTo>
                <a:cubicBezTo>
                  <a:pt x="18154" y="935"/>
                  <a:pt x="19101" y="1181"/>
                  <a:pt x="19917" y="1652"/>
                </a:cubicBezTo>
                <a:lnTo>
                  <a:pt x="19917" y="1652"/>
                </a:lnTo>
                <a:lnTo>
                  <a:pt x="18314" y="725"/>
                </a:lnTo>
                <a:cubicBezTo>
                  <a:pt x="17497" y="248"/>
                  <a:pt x="16547" y="0"/>
                  <a:pt x="154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2"/>
          <p:cNvSpPr/>
          <p:nvPr/>
        </p:nvSpPr>
        <p:spPr>
          <a:xfrm>
            <a:off x="9677102" y="4701447"/>
            <a:ext cx="440694" cy="565849"/>
          </a:xfrm>
          <a:custGeom>
            <a:rect b="b" l="l" r="r" t="t"/>
            <a:pathLst>
              <a:path extrusionOk="0" h="27552" w="21458">
                <a:moveTo>
                  <a:pt x="15499" y="0"/>
                </a:moveTo>
                <a:cubicBezTo>
                  <a:pt x="14053" y="0"/>
                  <a:pt x="12420" y="473"/>
                  <a:pt x="10694" y="1470"/>
                </a:cubicBezTo>
                <a:cubicBezTo>
                  <a:pt x="4778" y="4885"/>
                  <a:pt x="0" y="13165"/>
                  <a:pt x="17" y="19960"/>
                </a:cubicBezTo>
                <a:cubicBezTo>
                  <a:pt x="31" y="24773"/>
                  <a:pt x="2448" y="27551"/>
                  <a:pt x="5957" y="27551"/>
                </a:cubicBezTo>
                <a:cubicBezTo>
                  <a:pt x="7405" y="27551"/>
                  <a:pt x="9038" y="27079"/>
                  <a:pt x="10765" y="26082"/>
                </a:cubicBezTo>
                <a:cubicBezTo>
                  <a:pt x="16678" y="22669"/>
                  <a:pt x="21458" y="14390"/>
                  <a:pt x="21439" y="7594"/>
                </a:cubicBezTo>
                <a:cubicBezTo>
                  <a:pt x="21426" y="2781"/>
                  <a:pt x="19009" y="0"/>
                  <a:pt x="15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2"/>
          <p:cNvSpPr/>
          <p:nvPr/>
        </p:nvSpPr>
        <p:spPr>
          <a:xfrm>
            <a:off x="7929319" y="3746351"/>
            <a:ext cx="105255" cy="144748"/>
          </a:xfrm>
          <a:custGeom>
            <a:rect b="b" l="l" r="r" t="t"/>
            <a:pathLst>
              <a:path extrusionOk="0" h="7048" w="5125">
                <a:moveTo>
                  <a:pt x="4277" y="1"/>
                </a:moveTo>
                <a:cubicBezTo>
                  <a:pt x="4027" y="1"/>
                  <a:pt x="3782" y="126"/>
                  <a:pt x="3641" y="354"/>
                </a:cubicBezTo>
                <a:lnTo>
                  <a:pt x="214" y="5912"/>
                </a:lnTo>
                <a:cubicBezTo>
                  <a:pt x="0" y="6263"/>
                  <a:pt x="108" y="6721"/>
                  <a:pt x="457" y="6938"/>
                </a:cubicBezTo>
                <a:cubicBezTo>
                  <a:pt x="579" y="7013"/>
                  <a:pt x="714" y="7048"/>
                  <a:pt x="847" y="7048"/>
                </a:cubicBezTo>
                <a:cubicBezTo>
                  <a:pt x="1097" y="7048"/>
                  <a:pt x="1342" y="6922"/>
                  <a:pt x="1484" y="6695"/>
                </a:cubicBezTo>
                <a:lnTo>
                  <a:pt x="4911" y="1137"/>
                </a:lnTo>
                <a:cubicBezTo>
                  <a:pt x="5125" y="786"/>
                  <a:pt x="5017" y="328"/>
                  <a:pt x="4668" y="111"/>
                </a:cubicBezTo>
                <a:cubicBezTo>
                  <a:pt x="4546" y="36"/>
                  <a:pt x="4411" y="1"/>
                  <a:pt x="4277" y="1"/>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2"/>
          <p:cNvSpPr/>
          <p:nvPr/>
        </p:nvSpPr>
        <p:spPr>
          <a:xfrm>
            <a:off x="8060102" y="3827001"/>
            <a:ext cx="105275" cy="144748"/>
          </a:xfrm>
          <a:custGeom>
            <a:rect b="b" l="l" r="r" t="t"/>
            <a:pathLst>
              <a:path extrusionOk="0" h="7048" w="5126">
                <a:moveTo>
                  <a:pt x="4278" y="1"/>
                </a:moveTo>
                <a:cubicBezTo>
                  <a:pt x="4028" y="1"/>
                  <a:pt x="3783" y="126"/>
                  <a:pt x="3643" y="354"/>
                </a:cubicBezTo>
                <a:lnTo>
                  <a:pt x="215" y="5912"/>
                </a:lnTo>
                <a:cubicBezTo>
                  <a:pt x="1" y="6263"/>
                  <a:pt x="110" y="6721"/>
                  <a:pt x="459" y="6938"/>
                </a:cubicBezTo>
                <a:cubicBezTo>
                  <a:pt x="580" y="7013"/>
                  <a:pt x="715" y="7048"/>
                  <a:pt x="847" y="7048"/>
                </a:cubicBezTo>
                <a:cubicBezTo>
                  <a:pt x="1098" y="7048"/>
                  <a:pt x="1343" y="6922"/>
                  <a:pt x="1485" y="6694"/>
                </a:cubicBezTo>
                <a:lnTo>
                  <a:pt x="4911" y="1136"/>
                </a:lnTo>
                <a:cubicBezTo>
                  <a:pt x="5125" y="785"/>
                  <a:pt x="5017" y="328"/>
                  <a:pt x="4668" y="111"/>
                </a:cubicBezTo>
                <a:cubicBezTo>
                  <a:pt x="4546" y="36"/>
                  <a:pt x="4411" y="1"/>
                  <a:pt x="4278" y="1"/>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2"/>
          <p:cNvSpPr/>
          <p:nvPr/>
        </p:nvSpPr>
        <p:spPr>
          <a:xfrm>
            <a:off x="8190906" y="3907632"/>
            <a:ext cx="105296" cy="144769"/>
          </a:xfrm>
          <a:custGeom>
            <a:rect b="b" l="l" r="r" t="t"/>
            <a:pathLst>
              <a:path extrusionOk="0" h="7049" w="5127">
                <a:moveTo>
                  <a:pt x="4278" y="1"/>
                </a:moveTo>
                <a:cubicBezTo>
                  <a:pt x="4028" y="1"/>
                  <a:pt x="3784" y="126"/>
                  <a:pt x="3642" y="354"/>
                </a:cubicBezTo>
                <a:lnTo>
                  <a:pt x="216" y="5913"/>
                </a:lnTo>
                <a:cubicBezTo>
                  <a:pt x="0" y="6264"/>
                  <a:pt x="109" y="6721"/>
                  <a:pt x="459" y="6938"/>
                </a:cubicBezTo>
                <a:cubicBezTo>
                  <a:pt x="580" y="7013"/>
                  <a:pt x="715" y="7048"/>
                  <a:pt x="848" y="7048"/>
                </a:cubicBezTo>
                <a:cubicBezTo>
                  <a:pt x="1098" y="7048"/>
                  <a:pt x="1342" y="6923"/>
                  <a:pt x="1484" y="6695"/>
                </a:cubicBezTo>
                <a:lnTo>
                  <a:pt x="4911" y="1137"/>
                </a:lnTo>
                <a:cubicBezTo>
                  <a:pt x="5126" y="786"/>
                  <a:pt x="5017" y="328"/>
                  <a:pt x="4667" y="111"/>
                </a:cubicBezTo>
                <a:cubicBezTo>
                  <a:pt x="4545" y="36"/>
                  <a:pt x="4411" y="1"/>
                  <a:pt x="4278" y="1"/>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2"/>
          <p:cNvSpPr/>
          <p:nvPr/>
        </p:nvSpPr>
        <p:spPr>
          <a:xfrm>
            <a:off x="8321688" y="3988303"/>
            <a:ext cx="105296" cy="144748"/>
          </a:xfrm>
          <a:custGeom>
            <a:rect b="b" l="l" r="r" t="t"/>
            <a:pathLst>
              <a:path extrusionOk="0" h="7048" w="5127">
                <a:moveTo>
                  <a:pt x="4278" y="1"/>
                </a:moveTo>
                <a:cubicBezTo>
                  <a:pt x="4028" y="1"/>
                  <a:pt x="3784" y="126"/>
                  <a:pt x="3643" y="354"/>
                </a:cubicBezTo>
                <a:lnTo>
                  <a:pt x="214" y="5912"/>
                </a:lnTo>
                <a:cubicBezTo>
                  <a:pt x="0" y="6261"/>
                  <a:pt x="110" y="6720"/>
                  <a:pt x="459" y="6937"/>
                </a:cubicBezTo>
                <a:cubicBezTo>
                  <a:pt x="581" y="7012"/>
                  <a:pt x="715" y="7047"/>
                  <a:pt x="848" y="7047"/>
                </a:cubicBezTo>
                <a:cubicBezTo>
                  <a:pt x="1098" y="7047"/>
                  <a:pt x="1343" y="6922"/>
                  <a:pt x="1484" y="6694"/>
                </a:cubicBezTo>
                <a:lnTo>
                  <a:pt x="4911" y="1136"/>
                </a:lnTo>
                <a:cubicBezTo>
                  <a:pt x="5127" y="785"/>
                  <a:pt x="5017" y="327"/>
                  <a:pt x="4668" y="111"/>
                </a:cubicBezTo>
                <a:cubicBezTo>
                  <a:pt x="4546" y="36"/>
                  <a:pt x="4411" y="1"/>
                  <a:pt x="4278" y="1"/>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2"/>
          <p:cNvSpPr/>
          <p:nvPr/>
        </p:nvSpPr>
        <p:spPr>
          <a:xfrm>
            <a:off x="8452471" y="4068933"/>
            <a:ext cx="105316" cy="144748"/>
          </a:xfrm>
          <a:custGeom>
            <a:rect b="b" l="l" r="r" t="t"/>
            <a:pathLst>
              <a:path extrusionOk="0" h="7048" w="5128">
                <a:moveTo>
                  <a:pt x="4279" y="1"/>
                </a:moveTo>
                <a:cubicBezTo>
                  <a:pt x="4029" y="1"/>
                  <a:pt x="3785" y="126"/>
                  <a:pt x="3643" y="354"/>
                </a:cubicBezTo>
                <a:lnTo>
                  <a:pt x="216" y="5911"/>
                </a:lnTo>
                <a:cubicBezTo>
                  <a:pt x="1" y="6262"/>
                  <a:pt x="110" y="6721"/>
                  <a:pt x="460" y="6938"/>
                </a:cubicBezTo>
                <a:cubicBezTo>
                  <a:pt x="582" y="7012"/>
                  <a:pt x="716" y="7048"/>
                  <a:pt x="850" y="7048"/>
                </a:cubicBezTo>
                <a:cubicBezTo>
                  <a:pt x="1099" y="7048"/>
                  <a:pt x="1343" y="6923"/>
                  <a:pt x="1485" y="6695"/>
                </a:cubicBezTo>
                <a:lnTo>
                  <a:pt x="4912" y="1137"/>
                </a:lnTo>
                <a:cubicBezTo>
                  <a:pt x="5127" y="786"/>
                  <a:pt x="5018" y="328"/>
                  <a:pt x="4668" y="111"/>
                </a:cubicBezTo>
                <a:cubicBezTo>
                  <a:pt x="4547" y="36"/>
                  <a:pt x="4412" y="1"/>
                  <a:pt x="4279" y="1"/>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2"/>
          <p:cNvSpPr/>
          <p:nvPr/>
        </p:nvSpPr>
        <p:spPr>
          <a:xfrm>
            <a:off x="8549059" y="4019664"/>
            <a:ext cx="105275" cy="144748"/>
          </a:xfrm>
          <a:custGeom>
            <a:rect b="b" l="l" r="r" t="t"/>
            <a:pathLst>
              <a:path extrusionOk="0" h="7048" w="5126">
                <a:moveTo>
                  <a:pt x="4279" y="0"/>
                </a:moveTo>
                <a:cubicBezTo>
                  <a:pt x="4029" y="0"/>
                  <a:pt x="3784" y="126"/>
                  <a:pt x="3643" y="354"/>
                </a:cubicBezTo>
                <a:lnTo>
                  <a:pt x="216" y="5912"/>
                </a:lnTo>
                <a:cubicBezTo>
                  <a:pt x="1" y="6263"/>
                  <a:pt x="110" y="6720"/>
                  <a:pt x="459" y="6937"/>
                </a:cubicBezTo>
                <a:cubicBezTo>
                  <a:pt x="581" y="7012"/>
                  <a:pt x="716" y="7047"/>
                  <a:pt x="849" y="7047"/>
                </a:cubicBezTo>
                <a:cubicBezTo>
                  <a:pt x="1099" y="7047"/>
                  <a:pt x="1343" y="6922"/>
                  <a:pt x="1485" y="6694"/>
                </a:cubicBezTo>
                <a:lnTo>
                  <a:pt x="4911" y="1136"/>
                </a:lnTo>
                <a:cubicBezTo>
                  <a:pt x="5125" y="785"/>
                  <a:pt x="5018" y="327"/>
                  <a:pt x="4668" y="110"/>
                </a:cubicBezTo>
                <a:cubicBezTo>
                  <a:pt x="4547" y="36"/>
                  <a:pt x="4412" y="0"/>
                  <a:pt x="42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2"/>
          <p:cNvSpPr/>
          <p:nvPr/>
        </p:nvSpPr>
        <p:spPr>
          <a:xfrm>
            <a:off x="8679862" y="4100314"/>
            <a:ext cx="105296" cy="144748"/>
          </a:xfrm>
          <a:custGeom>
            <a:rect b="b" l="l" r="r" t="t"/>
            <a:pathLst>
              <a:path extrusionOk="0" h="7048" w="5127">
                <a:moveTo>
                  <a:pt x="4277" y="1"/>
                </a:moveTo>
                <a:cubicBezTo>
                  <a:pt x="4028" y="1"/>
                  <a:pt x="3784" y="126"/>
                  <a:pt x="3642" y="353"/>
                </a:cubicBezTo>
                <a:lnTo>
                  <a:pt x="216" y="5912"/>
                </a:lnTo>
                <a:cubicBezTo>
                  <a:pt x="0" y="6263"/>
                  <a:pt x="109" y="6720"/>
                  <a:pt x="459" y="6937"/>
                </a:cubicBezTo>
                <a:cubicBezTo>
                  <a:pt x="581" y="7012"/>
                  <a:pt x="716" y="7047"/>
                  <a:pt x="849" y="7047"/>
                </a:cubicBezTo>
                <a:cubicBezTo>
                  <a:pt x="1099" y="7047"/>
                  <a:pt x="1343" y="6922"/>
                  <a:pt x="1484" y="6694"/>
                </a:cubicBezTo>
                <a:lnTo>
                  <a:pt x="4911" y="1136"/>
                </a:lnTo>
                <a:cubicBezTo>
                  <a:pt x="5126" y="785"/>
                  <a:pt x="5017" y="327"/>
                  <a:pt x="4668" y="111"/>
                </a:cubicBezTo>
                <a:cubicBezTo>
                  <a:pt x="4546" y="36"/>
                  <a:pt x="4411" y="1"/>
                  <a:pt x="4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52"/>
          <p:cNvSpPr/>
          <p:nvPr/>
        </p:nvSpPr>
        <p:spPr>
          <a:xfrm>
            <a:off x="8019479" y="3776602"/>
            <a:ext cx="76461" cy="97758"/>
          </a:xfrm>
          <a:custGeom>
            <a:rect b="b" l="l" r="r" t="t"/>
            <a:pathLst>
              <a:path extrusionOk="0" h="4760" w="3723">
                <a:moveTo>
                  <a:pt x="2475" y="0"/>
                </a:moveTo>
                <a:cubicBezTo>
                  <a:pt x="2462" y="0"/>
                  <a:pt x="2449" y="7"/>
                  <a:pt x="2442" y="19"/>
                </a:cubicBezTo>
                <a:lnTo>
                  <a:pt x="13" y="3960"/>
                </a:lnTo>
                <a:cubicBezTo>
                  <a:pt x="0" y="3978"/>
                  <a:pt x="7" y="4003"/>
                  <a:pt x="25" y="4014"/>
                </a:cubicBezTo>
                <a:lnTo>
                  <a:pt x="1227" y="4754"/>
                </a:lnTo>
                <a:cubicBezTo>
                  <a:pt x="1234" y="4758"/>
                  <a:pt x="1241" y="4760"/>
                  <a:pt x="1249" y="4760"/>
                </a:cubicBezTo>
                <a:cubicBezTo>
                  <a:pt x="1262" y="4760"/>
                  <a:pt x="1274" y="4754"/>
                  <a:pt x="1281" y="4742"/>
                </a:cubicBezTo>
                <a:lnTo>
                  <a:pt x="3712" y="803"/>
                </a:lnTo>
                <a:cubicBezTo>
                  <a:pt x="3723" y="784"/>
                  <a:pt x="3717" y="760"/>
                  <a:pt x="3698" y="749"/>
                </a:cubicBezTo>
                <a:lnTo>
                  <a:pt x="2496" y="7"/>
                </a:lnTo>
                <a:cubicBezTo>
                  <a:pt x="2489" y="2"/>
                  <a:pt x="2482" y="0"/>
                  <a:pt x="2475" y="0"/>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2"/>
          <p:cNvSpPr/>
          <p:nvPr/>
        </p:nvSpPr>
        <p:spPr>
          <a:xfrm>
            <a:off x="8150303" y="3857233"/>
            <a:ext cx="76441" cy="97779"/>
          </a:xfrm>
          <a:custGeom>
            <a:rect b="b" l="l" r="r" t="t"/>
            <a:pathLst>
              <a:path extrusionOk="0" h="4761" w="3722">
                <a:moveTo>
                  <a:pt x="2474" y="0"/>
                </a:moveTo>
                <a:cubicBezTo>
                  <a:pt x="2461" y="0"/>
                  <a:pt x="2449" y="7"/>
                  <a:pt x="2442" y="19"/>
                </a:cubicBezTo>
                <a:lnTo>
                  <a:pt x="11" y="3961"/>
                </a:lnTo>
                <a:cubicBezTo>
                  <a:pt x="0" y="3978"/>
                  <a:pt x="5" y="4002"/>
                  <a:pt x="24" y="4013"/>
                </a:cubicBezTo>
                <a:lnTo>
                  <a:pt x="1227" y="4755"/>
                </a:lnTo>
                <a:cubicBezTo>
                  <a:pt x="1234" y="4759"/>
                  <a:pt x="1240" y="4761"/>
                  <a:pt x="1247" y="4761"/>
                </a:cubicBezTo>
                <a:cubicBezTo>
                  <a:pt x="1260" y="4761"/>
                  <a:pt x="1273" y="4754"/>
                  <a:pt x="1280" y="4743"/>
                </a:cubicBezTo>
                <a:lnTo>
                  <a:pt x="3710" y="801"/>
                </a:lnTo>
                <a:cubicBezTo>
                  <a:pt x="3721" y="784"/>
                  <a:pt x="3715" y="761"/>
                  <a:pt x="3698" y="748"/>
                </a:cubicBezTo>
                <a:lnTo>
                  <a:pt x="2494" y="6"/>
                </a:lnTo>
                <a:cubicBezTo>
                  <a:pt x="2488" y="2"/>
                  <a:pt x="2481" y="0"/>
                  <a:pt x="2474" y="0"/>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52"/>
          <p:cNvSpPr/>
          <p:nvPr/>
        </p:nvSpPr>
        <p:spPr>
          <a:xfrm>
            <a:off x="8281086" y="3937863"/>
            <a:ext cx="76441" cy="97800"/>
          </a:xfrm>
          <a:custGeom>
            <a:rect b="b" l="l" r="r" t="t"/>
            <a:pathLst>
              <a:path extrusionOk="0" h="4762" w="3722">
                <a:moveTo>
                  <a:pt x="2475" y="0"/>
                </a:moveTo>
                <a:cubicBezTo>
                  <a:pt x="2462" y="0"/>
                  <a:pt x="2450" y="7"/>
                  <a:pt x="2442" y="18"/>
                </a:cubicBezTo>
                <a:lnTo>
                  <a:pt x="10" y="3962"/>
                </a:lnTo>
                <a:cubicBezTo>
                  <a:pt x="1" y="3980"/>
                  <a:pt x="6" y="4002"/>
                  <a:pt x="22" y="4013"/>
                </a:cubicBezTo>
                <a:lnTo>
                  <a:pt x="1229" y="4756"/>
                </a:lnTo>
                <a:cubicBezTo>
                  <a:pt x="1235" y="4760"/>
                  <a:pt x="1242" y="4762"/>
                  <a:pt x="1249" y="4762"/>
                </a:cubicBezTo>
                <a:cubicBezTo>
                  <a:pt x="1261" y="4762"/>
                  <a:pt x="1273" y="4756"/>
                  <a:pt x="1280" y="4745"/>
                </a:cubicBezTo>
                <a:lnTo>
                  <a:pt x="3712" y="800"/>
                </a:lnTo>
                <a:cubicBezTo>
                  <a:pt x="3722" y="783"/>
                  <a:pt x="3717" y="760"/>
                  <a:pt x="3700" y="749"/>
                </a:cubicBezTo>
                <a:lnTo>
                  <a:pt x="2493" y="6"/>
                </a:lnTo>
                <a:cubicBezTo>
                  <a:pt x="2487" y="2"/>
                  <a:pt x="2481" y="0"/>
                  <a:pt x="2475" y="0"/>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52"/>
          <p:cNvSpPr/>
          <p:nvPr/>
        </p:nvSpPr>
        <p:spPr>
          <a:xfrm>
            <a:off x="8411848" y="4018514"/>
            <a:ext cx="76502" cy="97820"/>
          </a:xfrm>
          <a:custGeom>
            <a:rect b="b" l="l" r="r" t="t"/>
            <a:pathLst>
              <a:path extrusionOk="0" h="4763" w="3725">
                <a:moveTo>
                  <a:pt x="2476" y="1"/>
                </a:moveTo>
                <a:cubicBezTo>
                  <a:pt x="2464" y="1"/>
                  <a:pt x="2451" y="7"/>
                  <a:pt x="2445" y="18"/>
                </a:cubicBezTo>
                <a:lnTo>
                  <a:pt x="12" y="3963"/>
                </a:lnTo>
                <a:cubicBezTo>
                  <a:pt x="1" y="3980"/>
                  <a:pt x="7" y="4002"/>
                  <a:pt x="24" y="4013"/>
                </a:cubicBezTo>
                <a:lnTo>
                  <a:pt x="1232" y="4758"/>
                </a:lnTo>
                <a:cubicBezTo>
                  <a:pt x="1238" y="4761"/>
                  <a:pt x="1244" y="4762"/>
                  <a:pt x="1250" y="4762"/>
                </a:cubicBezTo>
                <a:cubicBezTo>
                  <a:pt x="1262" y="4762"/>
                  <a:pt x="1275" y="4757"/>
                  <a:pt x="1282" y="4747"/>
                </a:cubicBezTo>
                <a:lnTo>
                  <a:pt x="3714" y="800"/>
                </a:lnTo>
                <a:cubicBezTo>
                  <a:pt x="3725" y="783"/>
                  <a:pt x="3718" y="761"/>
                  <a:pt x="3703" y="751"/>
                </a:cubicBezTo>
                <a:lnTo>
                  <a:pt x="2495" y="6"/>
                </a:lnTo>
                <a:cubicBezTo>
                  <a:pt x="2489" y="2"/>
                  <a:pt x="2482" y="1"/>
                  <a:pt x="2476" y="1"/>
                </a:cubicBezTo>
                <a:close/>
              </a:path>
            </a:pathLst>
          </a:custGeom>
          <a:solidFill>
            <a:srgbClr val="D8D8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2"/>
          <p:cNvSpPr/>
          <p:nvPr/>
        </p:nvSpPr>
        <p:spPr>
          <a:xfrm>
            <a:off x="8511024" y="3973372"/>
            <a:ext cx="71286" cy="89543"/>
          </a:xfrm>
          <a:custGeom>
            <a:rect b="b" l="l" r="r" t="t"/>
            <a:pathLst>
              <a:path extrusionOk="0" h="4360" w="3471">
                <a:moveTo>
                  <a:pt x="2524" y="1"/>
                </a:moveTo>
                <a:cubicBezTo>
                  <a:pt x="2333" y="1"/>
                  <a:pt x="2146" y="97"/>
                  <a:pt x="2037" y="272"/>
                </a:cubicBezTo>
                <a:lnTo>
                  <a:pt x="166" y="3306"/>
                </a:lnTo>
                <a:cubicBezTo>
                  <a:pt x="1" y="3575"/>
                  <a:pt x="84" y="3926"/>
                  <a:pt x="352" y="4092"/>
                </a:cubicBezTo>
                <a:lnTo>
                  <a:pt x="649" y="4276"/>
                </a:lnTo>
                <a:cubicBezTo>
                  <a:pt x="742" y="4332"/>
                  <a:pt x="845" y="4359"/>
                  <a:pt x="947" y="4359"/>
                </a:cubicBezTo>
                <a:cubicBezTo>
                  <a:pt x="1139" y="4359"/>
                  <a:pt x="1327" y="4263"/>
                  <a:pt x="1436" y="4089"/>
                </a:cubicBezTo>
                <a:lnTo>
                  <a:pt x="3306" y="1054"/>
                </a:lnTo>
                <a:cubicBezTo>
                  <a:pt x="3471" y="786"/>
                  <a:pt x="3388" y="435"/>
                  <a:pt x="3120" y="269"/>
                </a:cubicBezTo>
                <a:lnTo>
                  <a:pt x="2823" y="85"/>
                </a:lnTo>
                <a:cubicBezTo>
                  <a:pt x="2729" y="28"/>
                  <a:pt x="2626" y="1"/>
                  <a:pt x="2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52"/>
          <p:cNvSpPr/>
          <p:nvPr/>
        </p:nvSpPr>
        <p:spPr>
          <a:xfrm>
            <a:off x="8641847" y="4054023"/>
            <a:ext cx="71265" cy="89523"/>
          </a:xfrm>
          <a:custGeom>
            <a:rect b="b" l="l" r="r" t="t"/>
            <a:pathLst>
              <a:path extrusionOk="0" h="4359" w="3470">
                <a:moveTo>
                  <a:pt x="2523" y="1"/>
                </a:moveTo>
                <a:cubicBezTo>
                  <a:pt x="2331" y="1"/>
                  <a:pt x="2144" y="97"/>
                  <a:pt x="2036" y="272"/>
                </a:cubicBezTo>
                <a:lnTo>
                  <a:pt x="166" y="3306"/>
                </a:lnTo>
                <a:cubicBezTo>
                  <a:pt x="1" y="3574"/>
                  <a:pt x="84" y="3925"/>
                  <a:pt x="352" y="4091"/>
                </a:cubicBezTo>
                <a:lnTo>
                  <a:pt x="649" y="4274"/>
                </a:lnTo>
                <a:cubicBezTo>
                  <a:pt x="742" y="4331"/>
                  <a:pt x="845" y="4359"/>
                  <a:pt x="947" y="4359"/>
                </a:cubicBezTo>
                <a:cubicBezTo>
                  <a:pt x="1139" y="4359"/>
                  <a:pt x="1326" y="4262"/>
                  <a:pt x="1434" y="4088"/>
                </a:cubicBezTo>
                <a:lnTo>
                  <a:pt x="3306" y="1054"/>
                </a:lnTo>
                <a:cubicBezTo>
                  <a:pt x="3469" y="784"/>
                  <a:pt x="3386" y="433"/>
                  <a:pt x="3118" y="269"/>
                </a:cubicBezTo>
                <a:lnTo>
                  <a:pt x="2823" y="85"/>
                </a:lnTo>
                <a:cubicBezTo>
                  <a:pt x="2729" y="28"/>
                  <a:pt x="2625" y="1"/>
                  <a:pt x="25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2"/>
          <p:cNvSpPr/>
          <p:nvPr/>
        </p:nvSpPr>
        <p:spPr>
          <a:xfrm>
            <a:off x="8772651" y="4134674"/>
            <a:ext cx="71286" cy="89523"/>
          </a:xfrm>
          <a:custGeom>
            <a:rect b="b" l="l" r="r" t="t"/>
            <a:pathLst>
              <a:path extrusionOk="0" h="4359" w="3471">
                <a:moveTo>
                  <a:pt x="2524" y="1"/>
                </a:moveTo>
                <a:cubicBezTo>
                  <a:pt x="2332" y="1"/>
                  <a:pt x="2145" y="97"/>
                  <a:pt x="2037" y="272"/>
                </a:cubicBezTo>
                <a:lnTo>
                  <a:pt x="165" y="3306"/>
                </a:lnTo>
                <a:cubicBezTo>
                  <a:pt x="0" y="3574"/>
                  <a:pt x="83" y="3925"/>
                  <a:pt x="351" y="4091"/>
                </a:cubicBezTo>
                <a:lnTo>
                  <a:pt x="648" y="4274"/>
                </a:lnTo>
                <a:cubicBezTo>
                  <a:pt x="742" y="4331"/>
                  <a:pt x="846" y="4359"/>
                  <a:pt x="948" y="4359"/>
                </a:cubicBezTo>
                <a:cubicBezTo>
                  <a:pt x="1139" y="4359"/>
                  <a:pt x="1327" y="4262"/>
                  <a:pt x="1435" y="4088"/>
                </a:cubicBezTo>
                <a:lnTo>
                  <a:pt x="3305" y="1054"/>
                </a:lnTo>
                <a:cubicBezTo>
                  <a:pt x="3470" y="784"/>
                  <a:pt x="3387" y="433"/>
                  <a:pt x="3119" y="269"/>
                </a:cubicBezTo>
                <a:lnTo>
                  <a:pt x="2822" y="85"/>
                </a:lnTo>
                <a:cubicBezTo>
                  <a:pt x="2729" y="28"/>
                  <a:pt x="2626" y="1"/>
                  <a:pt x="2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 name="Google Shape;587;p52"/>
          <p:cNvGrpSpPr/>
          <p:nvPr/>
        </p:nvGrpSpPr>
        <p:grpSpPr>
          <a:xfrm>
            <a:off x="5741579" y="3053522"/>
            <a:ext cx="1129398" cy="634219"/>
            <a:chOff x="4652192" y="4157060"/>
            <a:chExt cx="1129398" cy="634219"/>
          </a:xfrm>
        </p:grpSpPr>
        <p:sp>
          <p:nvSpPr>
            <p:cNvPr id="588" name="Google Shape;588;p52"/>
            <p:cNvSpPr/>
            <p:nvPr/>
          </p:nvSpPr>
          <p:spPr>
            <a:xfrm>
              <a:off x="4688420" y="4247363"/>
              <a:ext cx="1093170" cy="543915"/>
            </a:xfrm>
            <a:custGeom>
              <a:rect b="b" l="l" r="r" t="t"/>
              <a:pathLst>
                <a:path extrusionOk="0" h="26484" w="53228">
                  <a:moveTo>
                    <a:pt x="26615" y="0"/>
                  </a:moveTo>
                  <a:cubicBezTo>
                    <a:pt x="19555" y="0"/>
                    <a:pt x="12786" y="1396"/>
                    <a:pt x="7796" y="3879"/>
                  </a:cubicBezTo>
                  <a:cubicBezTo>
                    <a:pt x="2804" y="6362"/>
                    <a:pt x="0" y="9731"/>
                    <a:pt x="0" y="13242"/>
                  </a:cubicBezTo>
                  <a:cubicBezTo>
                    <a:pt x="0" y="16755"/>
                    <a:pt x="2804" y="20121"/>
                    <a:pt x="7796" y="22606"/>
                  </a:cubicBezTo>
                  <a:cubicBezTo>
                    <a:pt x="12786" y="25089"/>
                    <a:pt x="19555" y="26484"/>
                    <a:pt x="26615" y="26484"/>
                  </a:cubicBezTo>
                  <a:cubicBezTo>
                    <a:pt x="33673" y="26484"/>
                    <a:pt x="40442" y="25089"/>
                    <a:pt x="45434" y="22606"/>
                  </a:cubicBezTo>
                  <a:cubicBezTo>
                    <a:pt x="50424" y="20121"/>
                    <a:pt x="53228" y="16755"/>
                    <a:pt x="53228" y="13242"/>
                  </a:cubicBezTo>
                  <a:cubicBezTo>
                    <a:pt x="53228" y="9731"/>
                    <a:pt x="50424" y="6362"/>
                    <a:pt x="45434" y="3879"/>
                  </a:cubicBezTo>
                  <a:cubicBezTo>
                    <a:pt x="40442" y="1396"/>
                    <a:pt x="33673" y="0"/>
                    <a:pt x="26615" y="0"/>
                  </a:cubicBezTo>
                  <a:close/>
                </a:path>
              </a:pathLst>
            </a:custGeom>
            <a:solidFill>
              <a:schemeClr val="accent1">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52"/>
            <p:cNvSpPr/>
            <p:nvPr/>
          </p:nvSpPr>
          <p:spPr>
            <a:xfrm>
              <a:off x="4792935" y="4207767"/>
              <a:ext cx="536152" cy="349918"/>
            </a:xfrm>
            <a:custGeom>
              <a:rect b="b" l="l" r="r" t="t"/>
              <a:pathLst>
                <a:path extrusionOk="0" h="17038" w="26106">
                  <a:moveTo>
                    <a:pt x="26105" y="1"/>
                  </a:moveTo>
                  <a:lnTo>
                    <a:pt x="13" y="13326"/>
                  </a:lnTo>
                  <a:lnTo>
                    <a:pt x="1" y="17037"/>
                  </a:lnTo>
                  <a:lnTo>
                    <a:pt x="26093" y="3712"/>
                  </a:lnTo>
                  <a:lnTo>
                    <a:pt x="26105" y="1"/>
                  </a:lnTo>
                  <a:close/>
                </a:path>
              </a:pathLst>
            </a:custGeom>
            <a:solidFill>
              <a:srgbClr val="FCDF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52"/>
            <p:cNvSpPr/>
            <p:nvPr/>
          </p:nvSpPr>
          <p:spPr>
            <a:xfrm>
              <a:off x="4688013" y="4340987"/>
              <a:ext cx="105206" cy="286356"/>
            </a:xfrm>
            <a:custGeom>
              <a:rect b="b" l="l" r="r" t="t"/>
              <a:pathLst>
                <a:path extrusionOk="0" h="13573" w="5122">
                  <a:moveTo>
                    <a:pt x="20" y="0"/>
                  </a:moveTo>
                  <a:cubicBezTo>
                    <a:pt x="20" y="5"/>
                    <a:pt x="20" y="10"/>
                    <a:pt x="20" y="15"/>
                  </a:cubicBezTo>
                  <a:lnTo>
                    <a:pt x="20" y="15"/>
                  </a:lnTo>
                  <a:lnTo>
                    <a:pt x="20" y="0"/>
                  </a:lnTo>
                  <a:close/>
                  <a:moveTo>
                    <a:pt x="20" y="15"/>
                  </a:moveTo>
                  <a:lnTo>
                    <a:pt x="8" y="7104"/>
                  </a:lnTo>
                  <a:cubicBezTo>
                    <a:pt x="0" y="9430"/>
                    <a:pt x="1704" y="11760"/>
                    <a:pt x="5110" y="13573"/>
                  </a:cubicBezTo>
                  <a:lnTo>
                    <a:pt x="5122" y="6469"/>
                  </a:lnTo>
                  <a:cubicBezTo>
                    <a:pt x="1724" y="4659"/>
                    <a:pt x="20" y="2336"/>
                    <a:pt x="20" y="1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2"/>
            <p:cNvSpPr/>
            <p:nvPr/>
          </p:nvSpPr>
          <p:spPr>
            <a:xfrm>
              <a:off x="4652192" y="4157060"/>
              <a:ext cx="676916" cy="324390"/>
            </a:xfrm>
            <a:custGeom>
              <a:rect b="b" l="l" r="r" t="t"/>
              <a:pathLst>
                <a:path extrusionOk="0" h="15795" w="32960">
                  <a:moveTo>
                    <a:pt x="20337" y="1"/>
                  </a:moveTo>
                  <a:cubicBezTo>
                    <a:pt x="15531" y="1"/>
                    <a:pt x="10734" y="930"/>
                    <a:pt x="7101" y="2785"/>
                  </a:cubicBezTo>
                  <a:cubicBezTo>
                    <a:pt x="51" y="6386"/>
                    <a:pt x="0" y="12139"/>
                    <a:pt x="6867" y="15795"/>
                  </a:cubicBezTo>
                  <a:lnTo>
                    <a:pt x="32960" y="2470"/>
                  </a:lnTo>
                  <a:cubicBezTo>
                    <a:pt x="29386" y="823"/>
                    <a:pt x="24858" y="1"/>
                    <a:pt x="203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2"/>
            <p:cNvSpPr/>
            <p:nvPr/>
          </p:nvSpPr>
          <p:spPr>
            <a:xfrm>
              <a:off x="4813041" y="4217727"/>
              <a:ext cx="536193" cy="349938"/>
            </a:xfrm>
            <a:custGeom>
              <a:rect b="b" l="l" r="r" t="t"/>
              <a:pathLst>
                <a:path extrusionOk="0" h="17039" w="26108">
                  <a:moveTo>
                    <a:pt x="26107" y="1"/>
                  </a:moveTo>
                  <a:lnTo>
                    <a:pt x="13" y="13327"/>
                  </a:lnTo>
                  <a:lnTo>
                    <a:pt x="1" y="17039"/>
                  </a:lnTo>
                  <a:lnTo>
                    <a:pt x="1" y="17039"/>
                  </a:lnTo>
                  <a:lnTo>
                    <a:pt x="26095" y="3712"/>
                  </a:lnTo>
                  <a:lnTo>
                    <a:pt x="2610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2"/>
            <p:cNvSpPr/>
            <p:nvPr/>
          </p:nvSpPr>
          <p:spPr>
            <a:xfrm>
              <a:off x="4793182" y="4207767"/>
              <a:ext cx="556012" cy="283684"/>
            </a:xfrm>
            <a:custGeom>
              <a:rect b="b" l="l" r="r" t="t"/>
              <a:pathLst>
                <a:path extrusionOk="0" h="13813" w="27073">
                  <a:moveTo>
                    <a:pt x="26093" y="1"/>
                  </a:moveTo>
                  <a:lnTo>
                    <a:pt x="1" y="13326"/>
                  </a:lnTo>
                  <a:cubicBezTo>
                    <a:pt x="139" y="13401"/>
                    <a:pt x="281" y="13477"/>
                    <a:pt x="478" y="13575"/>
                  </a:cubicBezTo>
                  <a:cubicBezTo>
                    <a:pt x="643" y="13657"/>
                    <a:pt x="812" y="13734"/>
                    <a:pt x="978" y="13812"/>
                  </a:cubicBezTo>
                  <a:lnTo>
                    <a:pt x="27072" y="486"/>
                  </a:lnTo>
                  <a:cubicBezTo>
                    <a:pt x="26923" y="407"/>
                    <a:pt x="26775" y="327"/>
                    <a:pt x="26594" y="236"/>
                  </a:cubicBezTo>
                  <a:cubicBezTo>
                    <a:pt x="26431" y="156"/>
                    <a:pt x="26263" y="79"/>
                    <a:pt x="260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2"/>
            <p:cNvSpPr/>
            <p:nvPr/>
          </p:nvSpPr>
          <p:spPr>
            <a:xfrm>
              <a:off x="4792935" y="4481429"/>
              <a:ext cx="20373" cy="155921"/>
            </a:xfrm>
            <a:custGeom>
              <a:rect b="b" l="l" r="r" t="t"/>
              <a:pathLst>
                <a:path extrusionOk="0" h="7592" w="992">
                  <a:moveTo>
                    <a:pt x="13" y="1"/>
                  </a:moveTo>
                  <a:lnTo>
                    <a:pt x="1" y="7105"/>
                  </a:lnTo>
                  <a:cubicBezTo>
                    <a:pt x="141" y="7180"/>
                    <a:pt x="281" y="7256"/>
                    <a:pt x="479" y="7354"/>
                  </a:cubicBezTo>
                  <a:cubicBezTo>
                    <a:pt x="642" y="7436"/>
                    <a:pt x="812" y="7513"/>
                    <a:pt x="980" y="7591"/>
                  </a:cubicBezTo>
                  <a:lnTo>
                    <a:pt x="992" y="487"/>
                  </a:lnTo>
                  <a:cubicBezTo>
                    <a:pt x="824" y="410"/>
                    <a:pt x="655" y="333"/>
                    <a:pt x="492" y="250"/>
                  </a:cubicBezTo>
                  <a:cubicBezTo>
                    <a:pt x="293" y="152"/>
                    <a:pt x="153" y="76"/>
                    <a:pt x="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2"/>
            <p:cNvSpPr/>
            <p:nvPr/>
          </p:nvSpPr>
          <p:spPr>
            <a:xfrm>
              <a:off x="4806163" y="4350538"/>
              <a:ext cx="647779" cy="337411"/>
            </a:xfrm>
            <a:custGeom>
              <a:rect b="b" l="l" r="r" t="t"/>
              <a:pathLst>
                <a:path extrusionOk="0" h="16431" w="31207">
                  <a:moveTo>
                    <a:pt x="31207" y="1"/>
                  </a:moveTo>
                  <a:cubicBezTo>
                    <a:pt x="31201" y="2365"/>
                    <a:pt x="29424" y="4727"/>
                    <a:pt x="25871" y="6542"/>
                  </a:cubicBezTo>
                  <a:cubicBezTo>
                    <a:pt x="22239" y="8397"/>
                    <a:pt x="17441" y="9326"/>
                    <a:pt x="12636" y="9326"/>
                  </a:cubicBezTo>
                  <a:cubicBezTo>
                    <a:pt x="8115" y="9326"/>
                    <a:pt x="3587" y="8504"/>
                    <a:pt x="13" y="6857"/>
                  </a:cubicBezTo>
                  <a:lnTo>
                    <a:pt x="1" y="13961"/>
                  </a:lnTo>
                  <a:cubicBezTo>
                    <a:pt x="3575" y="15608"/>
                    <a:pt x="8103" y="16430"/>
                    <a:pt x="12623" y="16430"/>
                  </a:cubicBezTo>
                  <a:cubicBezTo>
                    <a:pt x="17429" y="16430"/>
                    <a:pt x="22226" y="15501"/>
                    <a:pt x="25859" y="13646"/>
                  </a:cubicBezTo>
                  <a:cubicBezTo>
                    <a:pt x="29412" y="11831"/>
                    <a:pt x="31187" y="9469"/>
                    <a:pt x="31195" y="7105"/>
                  </a:cubicBezTo>
                  <a:lnTo>
                    <a:pt x="3120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2"/>
            <p:cNvSpPr/>
            <p:nvPr/>
          </p:nvSpPr>
          <p:spPr>
            <a:xfrm>
              <a:off x="4806163" y="4214313"/>
              <a:ext cx="691171" cy="329644"/>
            </a:xfrm>
            <a:custGeom>
              <a:rect b="b" l="l" r="r" t="t"/>
              <a:pathLst>
                <a:path extrusionOk="0" h="15797" w="32960">
                  <a:moveTo>
                    <a:pt x="26095" y="1"/>
                  </a:moveTo>
                  <a:lnTo>
                    <a:pt x="1" y="13327"/>
                  </a:lnTo>
                  <a:cubicBezTo>
                    <a:pt x="3575" y="14974"/>
                    <a:pt x="8103" y="15796"/>
                    <a:pt x="12624" y="15796"/>
                  </a:cubicBezTo>
                  <a:cubicBezTo>
                    <a:pt x="17429" y="15796"/>
                    <a:pt x="22227" y="14867"/>
                    <a:pt x="25859" y="13012"/>
                  </a:cubicBezTo>
                  <a:cubicBezTo>
                    <a:pt x="32908" y="9411"/>
                    <a:pt x="32959" y="3658"/>
                    <a:pt x="26095" y="1"/>
                  </a:cubicBezTo>
                  <a:close/>
                </a:path>
              </a:pathLst>
            </a:custGeom>
            <a:solidFill>
              <a:schemeClr val="accent2"/>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 name="Google Shape;597;p52"/>
          <p:cNvSpPr/>
          <p:nvPr/>
        </p:nvSpPr>
        <p:spPr>
          <a:xfrm>
            <a:off x="6273196" y="4123891"/>
            <a:ext cx="1093170" cy="543936"/>
          </a:xfrm>
          <a:custGeom>
            <a:rect b="b" l="l" r="r" t="t"/>
            <a:pathLst>
              <a:path extrusionOk="0" h="26485" w="53228">
                <a:moveTo>
                  <a:pt x="26613" y="1"/>
                </a:moveTo>
                <a:cubicBezTo>
                  <a:pt x="19555" y="1"/>
                  <a:pt x="12785" y="1397"/>
                  <a:pt x="7794" y="3880"/>
                </a:cubicBezTo>
                <a:cubicBezTo>
                  <a:pt x="2803" y="6363"/>
                  <a:pt x="0" y="9731"/>
                  <a:pt x="0" y="13243"/>
                </a:cubicBezTo>
                <a:cubicBezTo>
                  <a:pt x="0" y="16754"/>
                  <a:pt x="2803" y="20122"/>
                  <a:pt x="7794" y="22605"/>
                </a:cubicBezTo>
                <a:cubicBezTo>
                  <a:pt x="12785" y="25088"/>
                  <a:pt x="19555" y="26484"/>
                  <a:pt x="26613" y="26484"/>
                </a:cubicBezTo>
                <a:cubicBezTo>
                  <a:pt x="33671" y="26484"/>
                  <a:pt x="40441" y="25088"/>
                  <a:pt x="45432" y="22605"/>
                </a:cubicBezTo>
                <a:cubicBezTo>
                  <a:pt x="50423" y="20122"/>
                  <a:pt x="53227" y="16754"/>
                  <a:pt x="53227" y="13243"/>
                </a:cubicBezTo>
                <a:cubicBezTo>
                  <a:pt x="53227" y="9731"/>
                  <a:pt x="50423" y="6363"/>
                  <a:pt x="45432" y="3880"/>
                </a:cubicBezTo>
                <a:cubicBezTo>
                  <a:pt x="40441" y="1397"/>
                  <a:pt x="33671" y="1"/>
                  <a:pt x="26613" y="1"/>
                </a:cubicBezTo>
                <a:close/>
              </a:path>
            </a:pathLst>
          </a:custGeom>
          <a:solidFill>
            <a:schemeClr val="accent1">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2"/>
          <p:cNvSpPr/>
          <p:nvPr/>
        </p:nvSpPr>
        <p:spPr>
          <a:xfrm>
            <a:off x="6377711" y="4084316"/>
            <a:ext cx="536111" cy="349897"/>
          </a:xfrm>
          <a:custGeom>
            <a:rect b="b" l="l" r="r" t="t"/>
            <a:pathLst>
              <a:path extrusionOk="0" h="17037" w="26104">
                <a:moveTo>
                  <a:pt x="26104" y="1"/>
                </a:moveTo>
                <a:lnTo>
                  <a:pt x="13" y="13325"/>
                </a:lnTo>
                <a:lnTo>
                  <a:pt x="0" y="17037"/>
                </a:lnTo>
                <a:lnTo>
                  <a:pt x="26091" y="3712"/>
                </a:lnTo>
                <a:lnTo>
                  <a:pt x="26104"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2"/>
          <p:cNvSpPr/>
          <p:nvPr/>
        </p:nvSpPr>
        <p:spPr>
          <a:xfrm>
            <a:off x="6272785" y="4225121"/>
            <a:ext cx="105193" cy="278776"/>
          </a:xfrm>
          <a:custGeom>
            <a:rect b="b" l="l" r="r" t="t"/>
            <a:pathLst>
              <a:path extrusionOk="0" h="13574" w="5122">
                <a:moveTo>
                  <a:pt x="19" y="1"/>
                </a:moveTo>
                <a:lnTo>
                  <a:pt x="19" y="1"/>
                </a:lnTo>
                <a:cubicBezTo>
                  <a:pt x="19" y="5"/>
                  <a:pt x="19" y="8"/>
                  <a:pt x="19" y="12"/>
                </a:cubicBezTo>
                <a:lnTo>
                  <a:pt x="19" y="12"/>
                </a:lnTo>
                <a:lnTo>
                  <a:pt x="19" y="1"/>
                </a:lnTo>
                <a:close/>
                <a:moveTo>
                  <a:pt x="19" y="12"/>
                </a:moveTo>
                <a:lnTo>
                  <a:pt x="8" y="7105"/>
                </a:lnTo>
                <a:cubicBezTo>
                  <a:pt x="0" y="9431"/>
                  <a:pt x="1703" y="11760"/>
                  <a:pt x="5109" y="13574"/>
                </a:cubicBezTo>
                <a:lnTo>
                  <a:pt x="5122" y="6469"/>
                </a:lnTo>
                <a:cubicBezTo>
                  <a:pt x="1720" y="4659"/>
                  <a:pt x="18" y="2334"/>
                  <a:pt x="19" y="12"/>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2"/>
          <p:cNvSpPr/>
          <p:nvPr/>
        </p:nvSpPr>
        <p:spPr>
          <a:xfrm>
            <a:off x="6236975" y="4033600"/>
            <a:ext cx="676916" cy="326483"/>
          </a:xfrm>
          <a:custGeom>
            <a:rect b="b" l="l" r="r" t="t"/>
            <a:pathLst>
              <a:path extrusionOk="0" h="15795" w="32960">
                <a:moveTo>
                  <a:pt x="20336" y="1"/>
                </a:moveTo>
                <a:cubicBezTo>
                  <a:pt x="15531" y="1"/>
                  <a:pt x="10734" y="930"/>
                  <a:pt x="7101" y="2785"/>
                </a:cubicBezTo>
                <a:cubicBezTo>
                  <a:pt x="50" y="6386"/>
                  <a:pt x="1" y="12138"/>
                  <a:pt x="6867" y="15794"/>
                </a:cubicBezTo>
                <a:lnTo>
                  <a:pt x="32959" y="2470"/>
                </a:lnTo>
                <a:cubicBezTo>
                  <a:pt x="29385" y="823"/>
                  <a:pt x="24857" y="1"/>
                  <a:pt x="20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2"/>
          <p:cNvSpPr/>
          <p:nvPr/>
        </p:nvSpPr>
        <p:spPr>
          <a:xfrm>
            <a:off x="6397817" y="4094276"/>
            <a:ext cx="536152" cy="349897"/>
          </a:xfrm>
          <a:custGeom>
            <a:rect b="b" l="l" r="r" t="t"/>
            <a:pathLst>
              <a:path extrusionOk="0" h="17037" w="26106">
                <a:moveTo>
                  <a:pt x="26105" y="0"/>
                </a:moveTo>
                <a:lnTo>
                  <a:pt x="13" y="13325"/>
                </a:lnTo>
                <a:lnTo>
                  <a:pt x="0" y="17037"/>
                </a:lnTo>
                <a:lnTo>
                  <a:pt x="26093" y="3712"/>
                </a:lnTo>
                <a:lnTo>
                  <a:pt x="261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2"/>
          <p:cNvSpPr/>
          <p:nvPr/>
        </p:nvSpPr>
        <p:spPr>
          <a:xfrm>
            <a:off x="6377937" y="4084316"/>
            <a:ext cx="555991" cy="283643"/>
          </a:xfrm>
          <a:custGeom>
            <a:rect b="b" l="l" r="r" t="t"/>
            <a:pathLst>
              <a:path extrusionOk="0" h="13811" w="27072">
                <a:moveTo>
                  <a:pt x="26093" y="1"/>
                </a:moveTo>
                <a:lnTo>
                  <a:pt x="0" y="13325"/>
                </a:lnTo>
                <a:cubicBezTo>
                  <a:pt x="140" y="13401"/>
                  <a:pt x="280" y="13475"/>
                  <a:pt x="479" y="13575"/>
                </a:cubicBezTo>
                <a:cubicBezTo>
                  <a:pt x="642" y="13656"/>
                  <a:pt x="811" y="13733"/>
                  <a:pt x="979" y="13810"/>
                </a:cubicBezTo>
                <a:lnTo>
                  <a:pt x="27072" y="485"/>
                </a:lnTo>
                <a:cubicBezTo>
                  <a:pt x="26924" y="407"/>
                  <a:pt x="26775" y="327"/>
                  <a:pt x="26593" y="236"/>
                </a:cubicBezTo>
                <a:cubicBezTo>
                  <a:pt x="26430" y="154"/>
                  <a:pt x="26262" y="77"/>
                  <a:pt x="2609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2"/>
          <p:cNvSpPr/>
          <p:nvPr/>
        </p:nvSpPr>
        <p:spPr>
          <a:xfrm>
            <a:off x="6377711" y="4358640"/>
            <a:ext cx="20353" cy="155880"/>
          </a:xfrm>
          <a:custGeom>
            <a:rect b="b" l="l" r="r" t="t"/>
            <a:pathLst>
              <a:path extrusionOk="0" h="7590" w="991">
                <a:moveTo>
                  <a:pt x="13" y="0"/>
                </a:moveTo>
                <a:lnTo>
                  <a:pt x="0" y="7105"/>
                </a:lnTo>
                <a:cubicBezTo>
                  <a:pt x="139" y="7180"/>
                  <a:pt x="280" y="7254"/>
                  <a:pt x="478" y="7354"/>
                </a:cubicBezTo>
                <a:cubicBezTo>
                  <a:pt x="642" y="7436"/>
                  <a:pt x="812" y="7513"/>
                  <a:pt x="978" y="7590"/>
                </a:cubicBezTo>
                <a:lnTo>
                  <a:pt x="990" y="485"/>
                </a:lnTo>
                <a:cubicBezTo>
                  <a:pt x="822" y="408"/>
                  <a:pt x="653" y="331"/>
                  <a:pt x="490" y="250"/>
                </a:cubicBezTo>
                <a:cubicBezTo>
                  <a:pt x="291" y="150"/>
                  <a:pt x="151" y="76"/>
                  <a:pt x="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2"/>
          <p:cNvSpPr/>
          <p:nvPr/>
        </p:nvSpPr>
        <p:spPr>
          <a:xfrm>
            <a:off x="6397817" y="4227154"/>
            <a:ext cx="640914" cy="337431"/>
          </a:xfrm>
          <a:custGeom>
            <a:rect b="b" l="l" r="r" t="t"/>
            <a:pathLst>
              <a:path extrusionOk="0" h="16430" w="31207">
                <a:moveTo>
                  <a:pt x="31207" y="0"/>
                </a:moveTo>
                <a:cubicBezTo>
                  <a:pt x="31199" y="2363"/>
                  <a:pt x="29424" y="4726"/>
                  <a:pt x="25870" y="6540"/>
                </a:cubicBezTo>
                <a:cubicBezTo>
                  <a:pt x="22236" y="8395"/>
                  <a:pt x="17439" y="9325"/>
                  <a:pt x="12633" y="9325"/>
                </a:cubicBezTo>
                <a:cubicBezTo>
                  <a:pt x="8114" y="9325"/>
                  <a:pt x="3586" y="8503"/>
                  <a:pt x="13" y="6855"/>
                </a:cubicBezTo>
                <a:lnTo>
                  <a:pt x="0" y="13961"/>
                </a:lnTo>
                <a:cubicBezTo>
                  <a:pt x="3574" y="15607"/>
                  <a:pt x="8102" y="16429"/>
                  <a:pt x="12623" y="16429"/>
                </a:cubicBezTo>
                <a:cubicBezTo>
                  <a:pt x="17428" y="16429"/>
                  <a:pt x="22225" y="15501"/>
                  <a:pt x="25857" y="13646"/>
                </a:cubicBezTo>
                <a:cubicBezTo>
                  <a:pt x="29412" y="11831"/>
                  <a:pt x="31187" y="9469"/>
                  <a:pt x="31194" y="7105"/>
                </a:cubicBezTo>
                <a:lnTo>
                  <a:pt x="3120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2"/>
          <p:cNvSpPr/>
          <p:nvPr/>
        </p:nvSpPr>
        <p:spPr>
          <a:xfrm>
            <a:off x="6398000" y="4094275"/>
            <a:ext cx="676895" cy="326483"/>
          </a:xfrm>
          <a:custGeom>
            <a:rect b="b" l="l" r="r" t="t"/>
            <a:pathLst>
              <a:path extrusionOk="0" h="15795" w="32959">
                <a:moveTo>
                  <a:pt x="26093" y="0"/>
                </a:moveTo>
                <a:lnTo>
                  <a:pt x="1" y="13325"/>
                </a:lnTo>
                <a:cubicBezTo>
                  <a:pt x="3574" y="14973"/>
                  <a:pt x="8102" y="15795"/>
                  <a:pt x="12622" y="15795"/>
                </a:cubicBezTo>
                <a:cubicBezTo>
                  <a:pt x="17428" y="15795"/>
                  <a:pt x="22226" y="14865"/>
                  <a:pt x="25859" y="13010"/>
                </a:cubicBezTo>
                <a:cubicBezTo>
                  <a:pt x="32910" y="9409"/>
                  <a:pt x="32959" y="3656"/>
                  <a:pt x="26093"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2"/>
          <p:cNvSpPr/>
          <p:nvPr/>
        </p:nvSpPr>
        <p:spPr>
          <a:xfrm>
            <a:off x="7129733" y="3316172"/>
            <a:ext cx="578110" cy="347084"/>
          </a:xfrm>
          <a:custGeom>
            <a:rect b="b" l="l" r="r" t="t"/>
            <a:pathLst>
              <a:path extrusionOk="0" h="16900" w="28149">
                <a:moveTo>
                  <a:pt x="28145" y="16029"/>
                </a:moveTo>
                <a:lnTo>
                  <a:pt x="28148" y="16031"/>
                </a:lnTo>
                <a:cubicBezTo>
                  <a:pt x="28147" y="16031"/>
                  <a:pt x="28146" y="16030"/>
                  <a:pt x="28145" y="16029"/>
                </a:cubicBezTo>
                <a:close/>
                <a:moveTo>
                  <a:pt x="517" y="0"/>
                </a:moveTo>
                <a:cubicBezTo>
                  <a:pt x="469" y="0"/>
                  <a:pt x="414" y="17"/>
                  <a:pt x="356" y="51"/>
                </a:cubicBezTo>
                <a:cubicBezTo>
                  <a:pt x="159" y="165"/>
                  <a:pt x="1" y="440"/>
                  <a:pt x="1" y="665"/>
                </a:cubicBezTo>
                <a:cubicBezTo>
                  <a:pt x="1" y="779"/>
                  <a:pt x="39" y="858"/>
                  <a:pt x="104" y="894"/>
                </a:cubicBezTo>
                <a:lnTo>
                  <a:pt x="27643" y="16899"/>
                </a:lnTo>
                <a:cubicBezTo>
                  <a:pt x="27579" y="16861"/>
                  <a:pt x="27540" y="16784"/>
                  <a:pt x="27539" y="16670"/>
                </a:cubicBezTo>
                <a:cubicBezTo>
                  <a:pt x="27539" y="16444"/>
                  <a:pt x="27699" y="16168"/>
                  <a:pt x="27894" y="16054"/>
                </a:cubicBezTo>
                <a:cubicBezTo>
                  <a:pt x="27952" y="16022"/>
                  <a:pt x="28005" y="16006"/>
                  <a:pt x="28053" y="16006"/>
                </a:cubicBezTo>
                <a:cubicBezTo>
                  <a:pt x="28087" y="16006"/>
                  <a:pt x="28118" y="16014"/>
                  <a:pt x="28145" y="16029"/>
                </a:cubicBezTo>
                <a:lnTo>
                  <a:pt x="28145" y="16029"/>
                </a:lnTo>
                <a:lnTo>
                  <a:pt x="610" y="25"/>
                </a:lnTo>
                <a:cubicBezTo>
                  <a:pt x="583" y="9"/>
                  <a:pt x="552" y="0"/>
                  <a:pt x="5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2"/>
          <p:cNvSpPr/>
          <p:nvPr/>
        </p:nvSpPr>
        <p:spPr>
          <a:xfrm>
            <a:off x="7643602" y="3577471"/>
            <a:ext cx="367580" cy="326505"/>
          </a:xfrm>
          <a:custGeom>
            <a:rect b="b" l="l" r="r" t="t"/>
            <a:pathLst>
              <a:path extrusionOk="0" h="15898" w="17898">
                <a:moveTo>
                  <a:pt x="5261" y="0"/>
                </a:moveTo>
                <a:cubicBezTo>
                  <a:pt x="4770" y="0"/>
                  <a:pt x="4216" y="161"/>
                  <a:pt x="3631" y="500"/>
                </a:cubicBezTo>
                <a:cubicBezTo>
                  <a:pt x="1622" y="1660"/>
                  <a:pt x="1" y="4470"/>
                  <a:pt x="7" y="6776"/>
                </a:cubicBezTo>
                <a:cubicBezTo>
                  <a:pt x="10" y="7923"/>
                  <a:pt x="415" y="8728"/>
                  <a:pt x="1068" y="9110"/>
                </a:cubicBezTo>
                <a:lnTo>
                  <a:pt x="12748" y="15897"/>
                </a:lnTo>
                <a:cubicBezTo>
                  <a:pt x="12096" y="15517"/>
                  <a:pt x="11691" y="14710"/>
                  <a:pt x="11688" y="13565"/>
                </a:cubicBezTo>
                <a:cubicBezTo>
                  <a:pt x="11680" y="11256"/>
                  <a:pt x="13303" y="8447"/>
                  <a:pt x="15310" y="7286"/>
                </a:cubicBezTo>
                <a:cubicBezTo>
                  <a:pt x="15897" y="6949"/>
                  <a:pt x="16451" y="6789"/>
                  <a:pt x="16942" y="6789"/>
                </a:cubicBezTo>
                <a:cubicBezTo>
                  <a:pt x="17297" y="6789"/>
                  <a:pt x="17619" y="6873"/>
                  <a:pt x="17898" y="7033"/>
                </a:cubicBezTo>
                <a:lnTo>
                  <a:pt x="6217" y="246"/>
                </a:lnTo>
                <a:cubicBezTo>
                  <a:pt x="5939" y="85"/>
                  <a:pt x="5617" y="0"/>
                  <a:pt x="52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2"/>
          <p:cNvSpPr/>
          <p:nvPr/>
        </p:nvSpPr>
        <p:spPr>
          <a:xfrm>
            <a:off x="7692234" y="3500517"/>
            <a:ext cx="1653433" cy="1299100"/>
          </a:xfrm>
          <a:custGeom>
            <a:rect b="b" l="l" r="r" t="t"/>
            <a:pathLst>
              <a:path extrusionOk="0" h="63255" w="80508">
                <a:moveTo>
                  <a:pt x="15372" y="0"/>
                </a:moveTo>
                <a:cubicBezTo>
                  <a:pt x="13937" y="0"/>
                  <a:pt x="12318" y="469"/>
                  <a:pt x="10605" y="1458"/>
                </a:cubicBezTo>
                <a:cubicBezTo>
                  <a:pt x="4740" y="4845"/>
                  <a:pt x="0" y="13056"/>
                  <a:pt x="20" y="19792"/>
                </a:cubicBezTo>
                <a:cubicBezTo>
                  <a:pt x="30" y="23143"/>
                  <a:pt x="1213" y="25499"/>
                  <a:pt x="3118" y="26607"/>
                </a:cubicBezTo>
                <a:lnTo>
                  <a:pt x="65422" y="63231"/>
                </a:lnTo>
                <a:lnTo>
                  <a:pt x="65422" y="63231"/>
                </a:lnTo>
                <a:cubicBezTo>
                  <a:pt x="63540" y="62113"/>
                  <a:pt x="62373" y="59768"/>
                  <a:pt x="62365" y="56442"/>
                </a:cubicBezTo>
                <a:cubicBezTo>
                  <a:pt x="62345" y="49704"/>
                  <a:pt x="67084" y="41494"/>
                  <a:pt x="72950" y="38108"/>
                </a:cubicBezTo>
                <a:cubicBezTo>
                  <a:pt x="74662" y="37119"/>
                  <a:pt x="76280" y="36651"/>
                  <a:pt x="77715" y="36651"/>
                </a:cubicBezTo>
                <a:cubicBezTo>
                  <a:pt x="78754" y="36651"/>
                  <a:pt x="79696" y="36897"/>
                  <a:pt x="80507" y="37367"/>
                </a:cubicBezTo>
                <a:lnTo>
                  <a:pt x="18162" y="718"/>
                </a:lnTo>
                <a:cubicBezTo>
                  <a:pt x="17351" y="246"/>
                  <a:pt x="16409" y="0"/>
                  <a:pt x="15372" y="0"/>
                </a:cubicBezTo>
                <a:close/>
                <a:moveTo>
                  <a:pt x="65422" y="63231"/>
                </a:moveTo>
                <a:cubicBezTo>
                  <a:pt x="65436" y="63239"/>
                  <a:pt x="65449" y="63247"/>
                  <a:pt x="65463" y="63255"/>
                </a:cubicBezTo>
                <a:lnTo>
                  <a:pt x="65422" y="6323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2"/>
          <p:cNvSpPr/>
          <p:nvPr/>
        </p:nvSpPr>
        <p:spPr>
          <a:xfrm>
            <a:off x="7721357" y="3529598"/>
            <a:ext cx="1296430" cy="1065732"/>
          </a:xfrm>
          <a:custGeom>
            <a:rect b="b" l="l" r="r" t="t"/>
            <a:pathLst>
              <a:path extrusionOk="0" h="51892" w="63125">
                <a:moveTo>
                  <a:pt x="13953" y="0"/>
                </a:moveTo>
                <a:cubicBezTo>
                  <a:pt x="12734" y="0"/>
                  <a:pt x="11332" y="439"/>
                  <a:pt x="9897" y="1267"/>
                </a:cubicBezTo>
                <a:cubicBezTo>
                  <a:pt x="4432" y="4422"/>
                  <a:pt x="0" y="12097"/>
                  <a:pt x="19" y="18373"/>
                </a:cubicBezTo>
                <a:cubicBezTo>
                  <a:pt x="25" y="21087"/>
                  <a:pt x="874" y="23074"/>
                  <a:pt x="2412" y="23967"/>
                </a:cubicBezTo>
                <a:lnTo>
                  <a:pt x="49745" y="51891"/>
                </a:lnTo>
                <a:cubicBezTo>
                  <a:pt x="49722" y="51559"/>
                  <a:pt x="49707" y="51220"/>
                  <a:pt x="49707" y="50869"/>
                </a:cubicBezTo>
                <a:cubicBezTo>
                  <a:pt x="49684" y="42704"/>
                  <a:pt x="55447" y="32723"/>
                  <a:pt x="62556" y="28619"/>
                </a:cubicBezTo>
                <a:cubicBezTo>
                  <a:pt x="62745" y="28510"/>
                  <a:pt x="62935" y="28410"/>
                  <a:pt x="63124" y="28310"/>
                </a:cubicBezTo>
                <a:lnTo>
                  <a:pt x="16033" y="525"/>
                </a:lnTo>
                <a:cubicBezTo>
                  <a:pt x="15432" y="177"/>
                  <a:pt x="14734" y="0"/>
                  <a:pt x="139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2"/>
          <p:cNvSpPr/>
          <p:nvPr/>
        </p:nvSpPr>
        <p:spPr>
          <a:xfrm>
            <a:off x="7895083" y="3616410"/>
            <a:ext cx="105296" cy="144789"/>
          </a:xfrm>
          <a:custGeom>
            <a:rect b="b" l="l" r="r" t="t"/>
            <a:pathLst>
              <a:path extrusionOk="0" h="7050" w="5127">
                <a:moveTo>
                  <a:pt x="4279" y="1"/>
                </a:moveTo>
                <a:cubicBezTo>
                  <a:pt x="4029" y="1"/>
                  <a:pt x="3784" y="127"/>
                  <a:pt x="3644" y="355"/>
                </a:cubicBezTo>
                <a:lnTo>
                  <a:pt x="216" y="5913"/>
                </a:lnTo>
                <a:cubicBezTo>
                  <a:pt x="0" y="6264"/>
                  <a:pt x="109" y="6722"/>
                  <a:pt x="459" y="6939"/>
                </a:cubicBezTo>
                <a:cubicBezTo>
                  <a:pt x="581" y="7013"/>
                  <a:pt x="716" y="7049"/>
                  <a:pt x="849" y="7049"/>
                </a:cubicBezTo>
                <a:cubicBezTo>
                  <a:pt x="1099" y="7049"/>
                  <a:pt x="1344" y="6923"/>
                  <a:pt x="1486" y="6695"/>
                </a:cubicBezTo>
                <a:lnTo>
                  <a:pt x="4912" y="1137"/>
                </a:lnTo>
                <a:cubicBezTo>
                  <a:pt x="5126" y="787"/>
                  <a:pt x="5018" y="328"/>
                  <a:pt x="4669" y="111"/>
                </a:cubicBezTo>
                <a:cubicBezTo>
                  <a:pt x="4547" y="37"/>
                  <a:pt x="4412" y="1"/>
                  <a:pt x="42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2"/>
          <p:cNvSpPr/>
          <p:nvPr/>
        </p:nvSpPr>
        <p:spPr>
          <a:xfrm>
            <a:off x="8025866" y="3697081"/>
            <a:ext cx="105296" cy="144748"/>
          </a:xfrm>
          <a:custGeom>
            <a:rect b="b" l="l" r="r" t="t"/>
            <a:pathLst>
              <a:path extrusionOk="0" h="7048" w="5127">
                <a:moveTo>
                  <a:pt x="4279" y="1"/>
                </a:moveTo>
                <a:cubicBezTo>
                  <a:pt x="4029" y="1"/>
                  <a:pt x="3784" y="126"/>
                  <a:pt x="3643" y="354"/>
                </a:cubicBezTo>
                <a:lnTo>
                  <a:pt x="216" y="5912"/>
                </a:lnTo>
                <a:cubicBezTo>
                  <a:pt x="0" y="6262"/>
                  <a:pt x="110" y="6720"/>
                  <a:pt x="459" y="6938"/>
                </a:cubicBezTo>
                <a:cubicBezTo>
                  <a:pt x="581" y="7012"/>
                  <a:pt x="716" y="7047"/>
                  <a:pt x="849" y="7047"/>
                </a:cubicBezTo>
                <a:cubicBezTo>
                  <a:pt x="1100" y="7047"/>
                  <a:pt x="1344" y="6922"/>
                  <a:pt x="1484" y="6694"/>
                </a:cubicBezTo>
                <a:lnTo>
                  <a:pt x="4911" y="1137"/>
                </a:lnTo>
                <a:cubicBezTo>
                  <a:pt x="5127" y="786"/>
                  <a:pt x="5017" y="327"/>
                  <a:pt x="4668" y="110"/>
                </a:cubicBezTo>
                <a:cubicBezTo>
                  <a:pt x="4546" y="36"/>
                  <a:pt x="4412" y="1"/>
                  <a:pt x="42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2"/>
          <p:cNvSpPr/>
          <p:nvPr/>
        </p:nvSpPr>
        <p:spPr>
          <a:xfrm>
            <a:off x="8156690" y="3777732"/>
            <a:ext cx="105275" cy="144748"/>
          </a:xfrm>
          <a:custGeom>
            <a:rect b="b" l="l" r="r" t="t"/>
            <a:pathLst>
              <a:path extrusionOk="0" h="7048" w="5126">
                <a:moveTo>
                  <a:pt x="4278" y="0"/>
                </a:moveTo>
                <a:cubicBezTo>
                  <a:pt x="4027" y="0"/>
                  <a:pt x="3783" y="126"/>
                  <a:pt x="3641" y="354"/>
                </a:cubicBezTo>
                <a:lnTo>
                  <a:pt x="214" y="5912"/>
                </a:lnTo>
                <a:cubicBezTo>
                  <a:pt x="0" y="6262"/>
                  <a:pt x="108" y="6720"/>
                  <a:pt x="458" y="6937"/>
                </a:cubicBezTo>
                <a:cubicBezTo>
                  <a:pt x="580" y="7012"/>
                  <a:pt x="715" y="7047"/>
                  <a:pt x="848" y="7047"/>
                </a:cubicBezTo>
                <a:cubicBezTo>
                  <a:pt x="1098" y="7047"/>
                  <a:pt x="1343" y="6922"/>
                  <a:pt x="1484" y="6694"/>
                </a:cubicBezTo>
                <a:lnTo>
                  <a:pt x="4911" y="1136"/>
                </a:lnTo>
                <a:cubicBezTo>
                  <a:pt x="5125" y="786"/>
                  <a:pt x="5016" y="327"/>
                  <a:pt x="4668" y="110"/>
                </a:cubicBezTo>
                <a:cubicBezTo>
                  <a:pt x="4546" y="36"/>
                  <a:pt x="4411" y="0"/>
                  <a:pt x="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2"/>
          <p:cNvSpPr/>
          <p:nvPr/>
        </p:nvSpPr>
        <p:spPr>
          <a:xfrm>
            <a:off x="8287473" y="3858362"/>
            <a:ext cx="105275" cy="144769"/>
          </a:xfrm>
          <a:custGeom>
            <a:rect b="b" l="l" r="r" t="t"/>
            <a:pathLst>
              <a:path extrusionOk="0" h="7049" w="5126">
                <a:moveTo>
                  <a:pt x="4278" y="1"/>
                </a:moveTo>
                <a:cubicBezTo>
                  <a:pt x="4028" y="1"/>
                  <a:pt x="3784" y="127"/>
                  <a:pt x="3643" y="355"/>
                </a:cubicBezTo>
                <a:lnTo>
                  <a:pt x="215" y="5912"/>
                </a:lnTo>
                <a:cubicBezTo>
                  <a:pt x="1" y="6263"/>
                  <a:pt x="109" y="6721"/>
                  <a:pt x="458" y="6938"/>
                </a:cubicBezTo>
                <a:cubicBezTo>
                  <a:pt x="580" y="7013"/>
                  <a:pt x="715" y="7048"/>
                  <a:pt x="848" y="7048"/>
                </a:cubicBezTo>
                <a:cubicBezTo>
                  <a:pt x="1099" y="7048"/>
                  <a:pt x="1343" y="6923"/>
                  <a:pt x="1485" y="6695"/>
                </a:cubicBezTo>
                <a:lnTo>
                  <a:pt x="4912" y="1137"/>
                </a:lnTo>
                <a:cubicBezTo>
                  <a:pt x="5125" y="787"/>
                  <a:pt x="5018" y="328"/>
                  <a:pt x="4668" y="111"/>
                </a:cubicBezTo>
                <a:cubicBezTo>
                  <a:pt x="4546" y="36"/>
                  <a:pt x="4411" y="1"/>
                  <a:pt x="42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2"/>
          <p:cNvSpPr/>
          <p:nvPr/>
        </p:nvSpPr>
        <p:spPr>
          <a:xfrm>
            <a:off x="8418276" y="3939013"/>
            <a:ext cx="105255" cy="144748"/>
          </a:xfrm>
          <a:custGeom>
            <a:rect b="b" l="l" r="r" t="t"/>
            <a:pathLst>
              <a:path extrusionOk="0" h="7048" w="5125">
                <a:moveTo>
                  <a:pt x="4278" y="1"/>
                </a:moveTo>
                <a:cubicBezTo>
                  <a:pt x="4027" y="1"/>
                  <a:pt x="3783" y="126"/>
                  <a:pt x="3642" y="354"/>
                </a:cubicBezTo>
                <a:lnTo>
                  <a:pt x="214" y="5912"/>
                </a:lnTo>
                <a:cubicBezTo>
                  <a:pt x="0" y="6263"/>
                  <a:pt x="108" y="6721"/>
                  <a:pt x="458" y="6938"/>
                </a:cubicBezTo>
                <a:cubicBezTo>
                  <a:pt x="579" y="7013"/>
                  <a:pt x="714" y="7048"/>
                  <a:pt x="846" y="7048"/>
                </a:cubicBezTo>
                <a:cubicBezTo>
                  <a:pt x="1097" y="7048"/>
                  <a:pt x="1342" y="6922"/>
                  <a:pt x="1484" y="6694"/>
                </a:cubicBezTo>
                <a:lnTo>
                  <a:pt x="4911" y="1136"/>
                </a:lnTo>
                <a:cubicBezTo>
                  <a:pt x="5125" y="786"/>
                  <a:pt x="5017" y="328"/>
                  <a:pt x="4668" y="111"/>
                </a:cubicBezTo>
                <a:cubicBezTo>
                  <a:pt x="4546" y="36"/>
                  <a:pt x="4411" y="1"/>
                  <a:pt x="42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2"/>
          <p:cNvSpPr/>
          <p:nvPr/>
        </p:nvSpPr>
        <p:spPr>
          <a:xfrm>
            <a:off x="7987872" y="3650790"/>
            <a:ext cx="71265" cy="89543"/>
          </a:xfrm>
          <a:custGeom>
            <a:rect b="b" l="l" r="r" t="t"/>
            <a:pathLst>
              <a:path extrusionOk="0" h="4360" w="3470">
                <a:moveTo>
                  <a:pt x="2524" y="0"/>
                </a:moveTo>
                <a:cubicBezTo>
                  <a:pt x="2332" y="0"/>
                  <a:pt x="2144" y="97"/>
                  <a:pt x="2035" y="272"/>
                </a:cubicBezTo>
                <a:lnTo>
                  <a:pt x="165" y="3306"/>
                </a:lnTo>
                <a:cubicBezTo>
                  <a:pt x="0" y="3574"/>
                  <a:pt x="83" y="3925"/>
                  <a:pt x="351" y="4092"/>
                </a:cubicBezTo>
                <a:lnTo>
                  <a:pt x="648" y="4275"/>
                </a:lnTo>
                <a:cubicBezTo>
                  <a:pt x="741" y="4332"/>
                  <a:pt x="845" y="4359"/>
                  <a:pt x="947" y="4359"/>
                </a:cubicBezTo>
                <a:cubicBezTo>
                  <a:pt x="1139" y="4359"/>
                  <a:pt x="1326" y="4263"/>
                  <a:pt x="1435" y="4088"/>
                </a:cubicBezTo>
                <a:lnTo>
                  <a:pt x="3305" y="1054"/>
                </a:lnTo>
                <a:cubicBezTo>
                  <a:pt x="3470" y="785"/>
                  <a:pt x="3387" y="434"/>
                  <a:pt x="3119" y="268"/>
                </a:cubicBezTo>
                <a:lnTo>
                  <a:pt x="2822" y="85"/>
                </a:lnTo>
                <a:cubicBezTo>
                  <a:pt x="2729" y="28"/>
                  <a:pt x="2626" y="0"/>
                  <a:pt x="25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2"/>
          <p:cNvSpPr/>
          <p:nvPr/>
        </p:nvSpPr>
        <p:spPr>
          <a:xfrm>
            <a:off x="8118655" y="3731420"/>
            <a:ext cx="71286" cy="89564"/>
          </a:xfrm>
          <a:custGeom>
            <a:rect b="b" l="l" r="r" t="t"/>
            <a:pathLst>
              <a:path extrusionOk="0" h="4361" w="3471">
                <a:moveTo>
                  <a:pt x="2524" y="1"/>
                </a:moveTo>
                <a:cubicBezTo>
                  <a:pt x="2332" y="1"/>
                  <a:pt x="2145" y="97"/>
                  <a:pt x="2037" y="272"/>
                </a:cubicBezTo>
                <a:lnTo>
                  <a:pt x="165" y="3307"/>
                </a:lnTo>
                <a:cubicBezTo>
                  <a:pt x="1" y="3575"/>
                  <a:pt x="84" y="3926"/>
                  <a:pt x="352" y="4093"/>
                </a:cubicBezTo>
                <a:lnTo>
                  <a:pt x="649" y="4276"/>
                </a:lnTo>
                <a:cubicBezTo>
                  <a:pt x="742" y="4333"/>
                  <a:pt x="846" y="4360"/>
                  <a:pt x="948" y="4360"/>
                </a:cubicBezTo>
                <a:cubicBezTo>
                  <a:pt x="1140" y="4360"/>
                  <a:pt x="1327" y="4264"/>
                  <a:pt x="1435" y="4089"/>
                </a:cubicBezTo>
                <a:lnTo>
                  <a:pt x="3306" y="1055"/>
                </a:lnTo>
                <a:cubicBezTo>
                  <a:pt x="3470" y="786"/>
                  <a:pt x="3387" y="435"/>
                  <a:pt x="3119" y="269"/>
                </a:cubicBezTo>
                <a:lnTo>
                  <a:pt x="2822" y="86"/>
                </a:lnTo>
                <a:cubicBezTo>
                  <a:pt x="2729" y="28"/>
                  <a:pt x="2626" y="1"/>
                  <a:pt x="2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2"/>
          <p:cNvSpPr/>
          <p:nvPr/>
        </p:nvSpPr>
        <p:spPr>
          <a:xfrm>
            <a:off x="8249437" y="3812071"/>
            <a:ext cx="71286" cy="89564"/>
          </a:xfrm>
          <a:custGeom>
            <a:rect b="b" l="l" r="r" t="t"/>
            <a:pathLst>
              <a:path extrusionOk="0" h="4361" w="3471">
                <a:moveTo>
                  <a:pt x="2524" y="1"/>
                </a:moveTo>
                <a:cubicBezTo>
                  <a:pt x="2333" y="1"/>
                  <a:pt x="2146" y="97"/>
                  <a:pt x="2038" y="272"/>
                </a:cubicBezTo>
                <a:lnTo>
                  <a:pt x="166" y="3306"/>
                </a:lnTo>
                <a:cubicBezTo>
                  <a:pt x="1" y="3575"/>
                  <a:pt x="84" y="3926"/>
                  <a:pt x="352" y="4092"/>
                </a:cubicBezTo>
                <a:lnTo>
                  <a:pt x="649" y="4276"/>
                </a:lnTo>
                <a:cubicBezTo>
                  <a:pt x="743" y="4333"/>
                  <a:pt x="846" y="4360"/>
                  <a:pt x="948" y="4360"/>
                </a:cubicBezTo>
                <a:cubicBezTo>
                  <a:pt x="1140" y="4360"/>
                  <a:pt x="1327" y="4264"/>
                  <a:pt x="1436" y="4089"/>
                </a:cubicBezTo>
                <a:lnTo>
                  <a:pt x="3306" y="1054"/>
                </a:lnTo>
                <a:cubicBezTo>
                  <a:pt x="3471" y="786"/>
                  <a:pt x="3388" y="435"/>
                  <a:pt x="3120" y="269"/>
                </a:cubicBezTo>
                <a:lnTo>
                  <a:pt x="2823" y="85"/>
                </a:lnTo>
                <a:cubicBezTo>
                  <a:pt x="2730" y="28"/>
                  <a:pt x="2626" y="1"/>
                  <a:pt x="2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2"/>
          <p:cNvSpPr/>
          <p:nvPr/>
        </p:nvSpPr>
        <p:spPr>
          <a:xfrm>
            <a:off x="8380241" y="3892721"/>
            <a:ext cx="71286" cy="89564"/>
          </a:xfrm>
          <a:custGeom>
            <a:rect b="b" l="l" r="r" t="t"/>
            <a:pathLst>
              <a:path extrusionOk="0" h="4361" w="3471">
                <a:moveTo>
                  <a:pt x="2524" y="1"/>
                </a:moveTo>
                <a:cubicBezTo>
                  <a:pt x="2333" y="1"/>
                  <a:pt x="2145" y="97"/>
                  <a:pt x="2037" y="272"/>
                </a:cubicBezTo>
                <a:lnTo>
                  <a:pt x="165" y="3306"/>
                </a:lnTo>
                <a:cubicBezTo>
                  <a:pt x="0" y="3575"/>
                  <a:pt x="84" y="3926"/>
                  <a:pt x="351" y="4092"/>
                </a:cubicBezTo>
                <a:lnTo>
                  <a:pt x="649" y="4276"/>
                </a:lnTo>
                <a:cubicBezTo>
                  <a:pt x="742" y="4333"/>
                  <a:pt x="846" y="4360"/>
                  <a:pt x="948" y="4360"/>
                </a:cubicBezTo>
                <a:cubicBezTo>
                  <a:pt x="1140" y="4360"/>
                  <a:pt x="1327" y="4264"/>
                  <a:pt x="1435" y="4089"/>
                </a:cubicBezTo>
                <a:lnTo>
                  <a:pt x="3305" y="1054"/>
                </a:lnTo>
                <a:cubicBezTo>
                  <a:pt x="3470" y="786"/>
                  <a:pt x="3387" y="435"/>
                  <a:pt x="3119" y="269"/>
                </a:cubicBezTo>
                <a:lnTo>
                  <a:pt x="2822" y="85"/>
                </a:lnTo>
                <a:cubicBezTo>
                  <a:pt x="2729" y="28"/>
                  <a:pt x="2626" y="1"/>
                  <a:pt x="25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9" name="Google Shape;619;p52"/>
          <p:cNvGrpSpPr/>
          <p:nvPr/>
        </p:nvGrpSpPr>
        <p:grpSpPr>
          <a:xfrm>
            <a:off x="8259375" y="2696974"/>
            <a:ext cx="1278423" cy="619206"/>
            <a:chOff x="5114075" y="3292349"/>
            <a:chExt cx="1278423" cy="619206"/>
          </a:xfrm>
        </p:grpSpPr>
        <p:sp>
          <p:nvSpPr>
            <p:cNvPr id="620" name="Google Shape;620;p52"/>
            <p:cNvSpPr/>
            <p:nvPr/>
          </p:nvSpPr>
          <p:spPr>
            <a:xfrm>
              <a:off x="5170702" y="3449173"/>
              <a:ext cx="1221796" cy="462381"/>
            </a:xfrm>
            <a:custGeom>
              <a:rect b="b" l="l" r="r" t="t"/>
              <a:pathLst>
                <a:path extrusionOk="0" h="22514" w="59491">
                  <a:moveTo>
                    <a:pt x="29745" y="0"/>
                  </a:moveTo>
                  <a:cubicBezTo>
                    <a:pt x="13318" y="0"/>
                    <a:pt x="1" y="5040"/>
                    <a:pt x="1" y="11258"/>
                  </a:cubicBezTo>
                  <a:cubicBezTo>
                    <a:pt x="1" y="17474"/>
                    <a:pt x="13318" y="22514"/>
                    <a:pt x="29745" y="22514"/>
                  </a:cubicBezTo>
                  <a:cubicBezTo>
                    <a:pt x="46173" y="22514"/>
                    <a:pt x="59490" y="17474"/>
                    <a:pt x="59490" y="11258"/>
                  </a:cubicBezTo>
                  <a:cubicBezTo>
                    <a:pt x="59490" y="5040"/>
                    <a:pt x="46173" y="0"/>
                    <a:pt x="29745" y="0"/>
                  </a:cubicBezTo>
                  <a:close/>
                </a:path>
              </a:pathLst>
            </a:custGeom>
            <a:solidFill>
              <a:schemeClr val="accent1">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2"/>
            <p:cNvSpPr/>
            <p:nvPr/>
          </p:nvSpPr>
          <p:spPr>
            <a:xfrm>
              <a:off x="5116668" y="3292349"/>
              <a:ext cx="1007056" cy="531880"/>
            </a:xfrm>
            <a:custGeom>
              <a:rect b="b" l="l" r="r" t="t"/>
              <a:pathLst>
                <a:path extrusionOk="0" h="25898" w="49035">
                  <a:moveTo>
                    <a:pt x="37387" y="1"/>
                  </a:moveTo>
                  <a:cubicBezTo>
                    <a:pt x="36804" y="1"/>
                    <a:pt x="36212" y="48"/>
                    <a:pt x="35618" y="146"/>
                  </a:cubicBezTo>
                  <a:lnTo>
                    <a:pt x="9901" y="4376"/>
                  </a:lnTo>
                  <a:cubicBezTo>
                    <a:pt x="3999" y="5347"/>
                    <a:pt x="1" y="10920"/>
                    <a:pt x="972" y="16822"/>
                  </a:cubicBezTo>
                  <a:cubicBezTo>
                    <a:pt x="1844" y="22129"/>
                    <a:pt x="6437" y="25897"/>
                    <a:pt x="11645" y="25897"/>
                  </a:cubicBezTo>
                  <a:cubicBezTo>
                    <a:pt x="12230" y="25897"/>
                    <a:pt x="12821" y="25850"/>
                    <a:pt x="13417" y="25752"/>
                  </a:cubicBezTo>
                  <a:lnTo>
                    <a:pt x="39134" y="21522"/>
                  </a:lnTo>
                  <a:cubicBezTo>
                    <a:pt x="45037" y="20550"/>
                    <a:pt x="49035" y="14978"/>
                    <a:pt x="48064" y="9076"/>
                  </a:cubicBezTo>
                  <a:cubicBezTo>
                    <a:pt x="47190" y="3768"/>
                    <a:pt x="42597" y="1"/>
                    <a:pt x="373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2"/>
            <p:cNvSpPr/>
            <p:nvPr/>
          </p:nvSpPr>
          <p:spPr>
            <a:xfrm>
              <a:off x="5114075" y="3338575"/>
              <a:ext cx="542271" cy="487218"/>
            </a:xfrm>
            <a:custGeom>
              <a:rect b="b" l="l" r="r" t="t"/>
              <a:pathLst>
                <a:path extrusionOk="0" h="23637" w="26276">
                  <a:moveTo>
                    <a:pt x="22759" y="1"/>
                  </a:moveTo>
                  <a:lnTo>
                    <a:pt x="9901" y="2116"/>
                  </a:lnTo>
                  <a:cubicBezTo>
                    <a:pt x="3999" y="3087"/>
                    <a:pt x="1" y="8660"/>
                    <a:pt x="972" y="14562"/>
                  </a:cubicBezTo>
                  <a:cubicBezTo>
                    <a:pt x="1844" y="19869"/>
                    <a:pt x="6438" y="23637"/>
                    <a:pt x="11647" y="23637"/>
                  </a:cubicBezTo>
                  <a:cubicBezTo>
                    <a:pt x="12231" y="23637"/>
                    <a:pt x="12822" y="23589"/>
                    <a:pt x="13417" y="23492"/>
                  </a:cubicBezTo>
                  <a:lnTo>
                    <a:pt x="26275" y="21377"/>
                  </a:lnTo>
                  <a:lnTo>
                    <a:pt x="227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559"/>
                                        </p:tgtEl>
                                        <p:attrNameLst>
                                          <p:attrName>style.visibility</p:attrName>
                                        </p:attrNameLst>
                                      </p:cBhvr>
                                      <p:to>
                                        <p:strVal val="visible"/>
                                      </p:to>
                                    </p:set>
                                    <p:anim calcmode="lin" valueType="num">
                                      <p:cBhvr additive="base">
                                        <p:cTn dur="1000"/>
                                        <p:tgtEl>
                                          <p:spTgt spid="559"/>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50"/>
                                        </p:tgtEl>
                                        <p:attrNameLst>
                                          <p:attrName>style.visibility</p:attrName>
                                        </p:attrNameLst>
                                      </p:cBhvr>
                                      <p:to>
                                        <p:strVal val="visible"/>
                                      </p:to>
                                    </p:set>
                                    <p:animEffect filter="fade" transition="in">
                                      <p:cBhvr>
                                        <p:cTn dur="1000"/>
                                        <p:tgtEl>
                                          <p:spTgt spid="550"/>
                                        </p:tgtEl>
                                      </p:cBhvr>
                                    </p:animEffect>
                                  </p:childTnLst>
                                </p:cTn>
                              </p:par>
                              <p:par>
                                <p:cTn fill="hold" nodeType="withEffect" presetClass="entr" presetID="10" presetSubtype="0">
                                  <p:stCondLst>
                                    <p:cond delay="0"/>
                                  </p:stCondLst>
                                  <p:childTnLst>
                                    <p:set>
                                      <p:cBhvr>
                                        <p:cTn dur="1" fill="hold">
                                          <p:stCondLst>
                                            <p:cond delay="0"/>
                                          </p:stCondLst>
                                        </p:cTn>
                                        <p:tgtEl>
                                          <p:spTgt spid="551"/>
                                        </p:tgtEl>
                                        <p:attrNameLst>
                                          <p:attrName>style.visibility</p:attrName>
                                        </p:attrNameLst>
                                      </p:cBhvr>
                                      <p:to>
                                        <p:strVal val="visible"/>
                                      </p:to>
                                    </p:set>
                                    <p:animEffect filter="fade" transition="in">
                                      <p:cBhvr>
                                        <p:cTn dur="1000"/>
                                        <p:tgtEl>
                                          <p:spTgt spid="551"/>
                                        </p:tgtEl>
                                      </p:cBhvr>
                                    </p:animEffect>
                                  </p:childTnLst>
                                </p:cTn>
                              </p:par>
                              <p:par>
                                <p:cTn fill="hold" nodeType="withEffect" presetClass="entr" presetID="10" presetSubtype="0">
                                  <p:stCondLst>
                                    <p:cond delay="0"/>
                                  </p:stCondLst>
                                  <p:childTnLst>
                                    <p:set>
                                      <p:cBhvr>
                                        <p:cTn dur="1" fill="hold">
                                          <p:stCondLst>
                                            <p:cond delay="0"/>
                                          </p:stCondLst>
                                        </p:cTn>
                                        <p:tgtEl>
                                          <p:spTgt spid="549"/>
                                        </p:tgtEl>
                                        <p:attrNameLst>
                                          <p:attrName>style.visibility</p:attrName>
                                        </p:attrNameLst>
                                      </p:cBhvr>
                                      <p:to>
                                        <p:strVal val="visible"/>
                                      </p:to>
                                    </p:set>
                                    <p:animEffect filter="fade" transition="in">
                                      <p:cBhvr>
                                        <p:cTn dur="1000"/>
                                        <p:tgtEl>
                                          <p:spTgt spid="549"/>
                                        </p:tgtEl>
                                      </p:cBhvr>
                                    </p:animEffect>
                                  </p:childTnLst>
                                </p:cTn>
                              </p:par>
                              <p:par>
                                <p:cTn fill="hold" nodeType="withEffect" presetClass="entr" presetID="10" presetSubtype="0">
                                  <p:stCondLst>
                                    <p:cond delay="0"/>
                                  </p:stCondLst>
                                  <p:childTnLst>
                                    <p:set>
                                      <p:cBhvr>
                                        <p:cTn dur="1" fill="hold">
                                          <p:stCondLst>
                                            <p:cond delay="0"/>
                                          </p:stCondLst>
                                        </p:cTn>
                                        <p:tgtEl>
                                          <p:spTgt spid="552"/>
                                        </p:tgtEl>
                                        <p:attrNameLst>
                                          <p:attrName>style.visibility</p:attrName>
                                        </p:attrNameLst>
                                      </p:cBhvr>
                                      <p:to>
                                        <p:strVal val="visible"/>
                                      </p:to>
                                    </p:set>
                                    <p:animEffect filter="fade" transition="in">
                                      <p:cBhvr>
                                        <p:cTn dur="1000"/>
                                        <p:tgtEl>
                                          <p:spTgt spid="552"/>
                                        </p:tgtEl>
                                      </p:cBhvr>
                                    </p:animEffect>
                                  </p:childTnLst>
                                </p:cTn>
                              </p:par>
                              <p:par>
                                <p:cTn fill="hold" nodeType="withEffect" presetClass="entr" presetID="10" presetSubtype="0">
                                  <p:stCondLst>
                                    <p:cond delay="0"/>
                                  </p:stCondLst>
                                  <p:childTnLst>
                                    <p:set>
                                      <p:cBhvr>
                                        <p:cTn dur="1" fill="hold">
                                          <p:stCondLst>
                                            <p:cond delay="0"/>
                                          </p:stCondLst>
                                        </p:cTn>
                                        <p:tgtEl>
                                          <p:spTgt spid="553"/>
                                        </p:tgtEl>
                                        <p:attrNameLst>
                                          <p:attrName>style.visibility</p:attrName>
                                        </p:attrNameLst>
                                      </p:cBhvr>
                                      <p:to>
                                        <p:strVal val="visible"/>
                                      </p:to>
                                    </p:set>
                                    <p:animEffect filter="fade" transition="in">
                                      <p:cBhvr>
                                        <p:cTn dur="1000"/>
                                        <p:tgtEl>
                                          <p:spTgt spid="553"/>
                                        </p:tgtEl>
                                      </p:cBhvr>
                                    </p:animEffect>
                                  </p:childTnLst>
                                </p:cTn>
                              </p:par>
                              <p:par>
                                <p:cTn fill="hold" nodeType="withEffect" presetClass="entr" presetID="10" presetSubtype="0">
                                  <p:stCondLst>
                                    <p:cond delay="0"/>
                                  </p:stCondLst>
                                  <p:childTnLst>
                                    <p:set>
                                      <p:cBhvr>
                                        <p:cTn dur="1" fill="hold">
                                          <p:stCondLst>
                                            <p:cond delay="0"/>
                                          </p:stCondLst>
                                        </p:cTn>
                                        <p:tgtEl>
                                          <p:spTgt spid="554"/>
                                        </p:tgtEl>
                                        <p:attrNameLst>
                                          <p:attrName>style.visibility</p:attrName>
                                        </p:attrNameLst>
                                      </p:cBhvr>
                                      <p:to>
                                        <p:strVal val="visible"/>
                                      </p:to>
                                    </p:set>
                                    <p:animEffect filter="fade" transition="in">
                                      <p:cBhvr>
                                        <p:cTn dur="1000"/>
                                        <p:tgtEl>
                                          <p:spTgt spid="554"/>
                                        </p:tgtEl>
                                      </p:cBhvr>
                                    </p:animEffect>
                                  </p:childTnLst>
                                </p:cTn>
                              </p:par>
                              <p:par>
                                <p:cTn fill="hold" nodeType="withEffect" presetClass="entr" presetID="10" presetSubtype="0">
                                  <p:stCondLst>
                                    <p:cond delay="0"/>
                                  </p:stCondLst>
                                  <p:childTnLst>
                                    <p:set>
                                      <p:cBhvr>
                                        <p:cTn dur="1" fill="hold">
                                          <p:stCondLst>
                                            <p:cond delay="0"/>
                                          </p:stCondLst>
                                        </p:cTn>
                                        <p:tgtEl>
                                          <p:spTgt spid="555"/>
                                        </p:tgtEl>
                                        <p:attrNameLst>
                                          <p:attrName>style.visibility</p:attrName>
                                        </p:attrNameLst>
                                      </p:cBhvr>
                                      <p:to>
                                        <p:strVal val="visible"/>
                                      </p:to>
                                    </p:set>
                                    <p:animEffect filter="fade" transition="in">
                                      <p:cBhvr>
                                        <p:cTn dur="1000"/>
                                        <p:tgtEl>
                                          <p:spTgt spid="555"/>
                                        </p:tgtEl>
                                      </p:cBhvr>
                                    </p:animEffect>
                                  </p:childTnLst>
                                </p:cTn>
                              </p:par>
                              <p:par>
                                <p:cTn fill="hold" nodeType="withEffect" presetClass="entr" presetID="10" presetSubtype="0">
                                  <p:stCondLst>
                                    <p:cond delay="0"/>
                                  </p:stCondLst>
                                  <p:childTnLst>
                                    <p:set>
                                      <p:cBhvr>
                                        <p:cTn dur="1" fill="hold">
                                          <p:stCondLst>
                                            <p:cond delay="0"/>
                                          </p:stCondLst>
                                        </p:cTn>
                                        <p:tgtEl>
                                          <p:spTgt spid="556"/>
                                        </p:tgtEl>
                                        <p:attrNameLst>
                                          <p:attrName>style.visibility</p:attrName>
                                        </p:attrNameLst>
                                      </p:cBhvr>
                                      <p:to>
                                        <p:strVal val="visible"/>
                                      </p:to>
                                    </p:set>
                                    <p:animEffect filter="fade" transition="in">
                                      <p:cBhvr>
                                        <p:cTn dur="1000"/>
                                        <p:tgtEl>
                                          <p:spTgt spid="556"/>
                                        </p:tgtEl>
                                      </p:cBhvr>
                                    </p:animEffect>
                                  </p:childTnLst>
                                </p:cTn>
                              </p:par>
                              <p:par>
                                <p:cTn fill="hold" nodeType="withEffect" presetClass="entr" presetID="10" presetSubtype="0">
                                  <p:stCondLst>
                                    <p:cond delay="0"/>
                                  </p:stCondLst>
                                  <p:childTnLst>
                                    <p:set>
                                      <p:cBhvr>
                                        <p:cTn dur="1" fill="hold">
                                          <p:stCondLst>
                                            <p:cond delay="0"/>
                                          </p:stCondLst>
                                        </p:cTn>
                                        <p:tgtEl>
                                          <p:spTgt spid="557"/>
                                        </p:tgtEl>
                                        <p:attrNameLst>
                                          <p:attrName>style.visibility</p:attrName>
                                        </p:attrNameLst>
                                      </p:cBhvr>
                                      <p:to>
                                        <p:strVal val="visible"/>
                                      </p:to>
                                    </p:set>
                                    <p:animEffect filter="fade" transition="in">
                                      <p:cBhvr>
                                        <p:cTn dur="1000"/>
                                        <p:tgtEl>
                                          <p:spTgt spid="557"/>
                                        </p:tgtEl>
                                      </p:cBhvr>
                                    </p:animEffect>
                                  </p:childTnLst>
                                </p:cTn>
                              </p:par>
                              <p:par>
                                <p:cTn fill="hold" nodeType="withEffect" presetClass="entr" presetID="10" presetSubtype="0">
                                  <p:stCondLst>
                                    <p:cond delay="0"/>
                                  </p:stCondLst>
                                  <p:childTnLst>
                                    <p:set>
                                      <p:cBhvr>
                                        <p:cTn dur="1" fill="hold">
                                          <p:stCondLst>
                                            <p:cond delay="0"/>
                                          </p:stCondLst>
                                        </p:cTn>
                                        <p:tgtEl>
                                          <p:spTgt spid="558"/>
                                        </p:tgtEl>
                                        <p:attrNameLst>
                                          <p:attrName>style.visibility</p:attrName>
                                        </p:attrNameLst>
                                      </p:cBhvr>
                                      <p:to>
                                        <p:strVal val="visible"/>
                                      </p:to>
                                    </p:set>
                                    <p:animEffect filter="fade" transition="in">
                                      <p:cBhvr>
                                        <p:cTn dur="1000"/>
                                        <p:tgtEl>
                                          <p:spTgt spid="55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53"/>
          <p:cNvSpPr txBox="1"/>
          <p:nvPr>
            <p:ph idx="1" type="subTitle"/>
          </p:nvPr>
        </p:nvSpPr>
        <p:spPr>
          <a:xfrm>
            <a:off x="262825" y="873900"/>
            <a:ext cx="5445300" cy="4269600"/>
          </a:xfrm>
          <a:prstGeom prst="rect">
            <a:avLst/>
          </a:prstGeom>
        </p:spPr>
        <p:txBody>
          <a:bodyPr anchorCtr="0" anchor="t" bIns="91425" lIns="91425" spcFirstLastPara="1" rIns="91425" wrap="square" tIns="91425">
            <a:normAutofit lnSpcReduction="10000"/>
          </a:bodyPr>
          <a:lstStyle/>
          <a:p>
            <a:pPr indent="-355600" lvl="0" marL="457200" rtl="0" algn="l">
              <a:spcBef>
                <a:spcPts val="0"/>
              </a:spcBef>
              <a:spcAft>
                <a:spcPts val="0"/>
              </a:spcAft>
              <a:buSzPts val="2000"/>
              <a:buChar char="●"/>
            </a:pPr>
            <a:r>
              <a:rPr lang="en" sz="2000"/>
              <a:t>Breast cancer most common cancer in females in US, besides skin cancer </a:t>
            </a:r>
            <a:r>
              <a:rPr lang="en" sz="2000"/>
              <a:t>(Ref 1-2)</a:t>
            </a:r>
            <a:endParaRPr sz="2000"/>
          </a:p>
          <a:p>
            <a:pPr indent="0" lvl="0" marL="457200" rtl="0" algn="l">
              <a:spcBef>
                <a:spcPts val="0"/>
              </a:spcBef>
              <a:spcAft>
                <a:spcPts val="0"/>
              </a:spcAft>
              <a:buNone/>
            </a:pPr>
            <a:r>
              <a:t/>
            </a:r>
            <a:endParaRPr sz="2000"/>
          </a:p>
          <a:p>
            <a:pPr indent="-355600" lvl="0" marL="457200" rtl="0" algn="l">
              <a:spcBef>
                <a:spcPts val="0"/>
              </a:spcBef>
              <a:spcAft>
                <a:spcPts val="0"/>
              </a:spcAft>
              <a:buSzPts val="2000"/>
              <a:buChar char="●"/>
            </a:pPr>
            <a:r>
              <a:rPr lang="en" sz="2000"/>
              <a:t>Fine Needle Aspiration (FNA) Biopsy: c</a:t>
            </a:r>
            <a:r>
              <a:rPr lang="en" sz="2000"/>
              <a:t>ommon breast cancer diagnostic testing procedure (Ref 3)</a:t>
            </a:r>
            <a:endParaRPr sz="2000"/>
          </a:p>
          <a:p>
            <a:pPr indent="-355600" lvl="1" marL="914400" marR="160661" rtl="0" algn="l">
              <a:spcBef>
                <a:spcPts val="0"/>
              </a:spcBef>
              <a:spcAft>
                <a:spcPts val="0"/>
              </a:spcAft>
              <a:buSzPts val="2000"/>
              <a:buChar char="○"/>
            </a:pPr>
            <a:r>
              <a:rPr lang="en" sz="2000"/>
              <a:t>Pros: Cheap, Minimally invasive</a:t>
            </a:r>
            <a:endParaRPr sz="2000"/>
          </a:p>
          <a:p>
            <a:pPr indent="-355600" lvl="1" marL="914400" marR="160661" rtl="0" algn="l">
              <a:spcBef>
                <a:spcPts val="0"/>
              </a:spcBef>
              <a:spcAft>
                <a:spcPts val="0"/>
              </a:spcAft>
              <a:buSzPts val="2000"/>
              <a:buChar char="○"/>
            </a:pPr>
            <a:r>
              <a:rPr lang="en" sz="2000"/>
              <a:t>Cons: Interpretation, Sample size</a:t>
            </a:r>
            <a:endParaRPr sz="2000"/>
          </a:p>
          <a:p>
            <a:pPr indent="0" lvl="0" marL="0" marR="160661" rtl="0" algn="l">
              <a:spcBef>
                <a:spcPts val="0"/>
              </a:spcBef>
              <a:spcAft>
                <a:spcPts val="0"/>
              </a:spcAft>
              <a:buNone/>
            </a:pPr>
            <a:r>
              <a:t/>
            </a:r>
            <a:endParaRPr sz="2000"/>
          </a:p>
          <a:p>
            <a:pPr indent="-355600" lvl="0" marL="457200" rtl="0" algn="l">
              <a:spcBef>
                <a:spcPts val="0"/>
              </a:spcBef>
              <a:spcAft>
                <a:spcPts val="0"/>
              </a:spcAft>
              <a:buSzPts val="2000"/>
              <a:buChar char="●"/>
            </a:pPr>
            <a:r>
              <a:rPr lang="en" sz="2000"/>
              <a:t>Machine Learning methods may help overcome both cons</a:t>
            </a:r>
            <a:endParaRPr sz="2000"/>
          </a:p>
          <a:p>
            <a:pPr indent="-355600" lvl="1" marL="914400" marR="160661" rtl="0" algn="l">
              <a:spcBef>
                <a:spcPts val="0"/>
              </a:spcBef>
              <a:spcAft>
                <a:spcPts val="0"/>
              </a:spcAft>
              <a:buSzPts val="2000"/>
              <a:buChar char="○"/>
            </a:pPr>
            <a:r>
              <a:rPr lang="en" sz="2000"/>
              <a:t>Algorithms may more </a:t>
            </a:r>
            <a:r>
              <a:rPr lang="en" sz="2000"/>
              <a:t>consistently</a:t>
            </a:r>
            <a:r>
              <a:rPr lang="en" sz="2000"/>
              <a:t> detect subtle instances of features correlated with cancer</a:t>
            </a:r>
            <a:endParaRPr sz="2000"/>
          </a:p>
        </p:txBody>
      </p:sp>
      <p:sp>
        <p:nvSpPr>
          <p:cNvPr id="628" name="Google Shape;628;p53"/>
          <p:cNvSpPr txBox="1"/>
          <p:nvPr>
            <p:ph type="title"/>
          </p:nvPr>
        </p:nvSpPr>
        <p:spPr>
          <a:xfrm>
            <a:off x="416800" y="225750"/>
            <a:ext cx="3761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01- </a:t>
            </a:r>
            <a:r>
              <a:rPr lang="en"/>
              <a:t>Introduction</a:t>
            </a:r>
            <a:endParaRPr/>
          </a:p>
          <a:p>
            <a:pPr indent="0" lvl="0" marL="0" rtl="0" algn="l">
              <a:spcBef>
                <a:spcPts val="0"/>
              </a:spcBef>
              <a:spcAft>
                <a:spcPts val="0"/>
              </a:spcAft>
              <a:buNone/>
            </a:pPr>
            <a:r>
              <a:t/>
            </a:r>
            <a:endParaRPr/>
          </a:p>
        </p:txBody>
      </p:sp>
      <p:grpSp>
        <p:nvGrpSpPr>
          <p:cNvPr id="629" name="Google Shape;629;p53"/>
          <p:cNvGrpSpPr/>
          <p:nvPr/>
        </p:nvGrpSpPr>
        <p:grpSpPr>
          <a:xfrm>
            <a:off x="5942382" y="275313"/>
            <a:ext cx="3606223" cy="4083782"/>
            <a:chOff x="3394455" y="1350475"/>
            <a:chExt cx="1256918" cy="1423367"/>
          </a:xfrm>
        </p:grpSpPr>
        <p:grpSp>
          <p:nvGrpSpPr>
            <p:cNvPr id="630" name="Google Shape;630;p53"/>
            <p:cNvGrpSpPr/>
            <p:nvPr/>
          </p:nvGrpSpPr>
          <p:grpSpPr>
            <a:xfrm>
              <a:off x="4038345" y="1670748"/>
              <a:ext cx="86047" cy="63184"/>
              <a:chOff x="5640157" y="1480410"/>
              <a:chExt cx="86047" cy="63184"/>
            </a:xfrm>
          </p:grpSpPr>
          <p:sp>
            <p:nvSpPr>
              <p:cNvPr id="631" name="Google Shape;631;p53"/>
              <p:cNvSpPr/>
              <p:nvPr/>
            </p:nvSpPr>
            <p:spPr>
              <a:xfrm>
                <a:off x="5640157" y="1501338"/>
                <a:ext cx="86047" cy="42256"/>
              </a:xfrm>
              <a:custGeom>
                <a:rect b="b" l="l" r="r" t="t"/>
                <a:pathLst>
                  <a:path extrusionOk="0" h="3275" w="6669">
                    <a:moveTo>
                      <a:pt x="1" y="0"/>
                    </a:moveTo>
                    <a:lnTo>
                      <a:pt x="1" y="1652"/>
                    </a:lnTo>
                    <a:cubicBezTo>
                      <a:pt x="1" y="2548"/>
                      <a:pt x="1494" y="3275"/>
                      <a:pt x="3335" y="3275"/>
                    </a:cubicBezTo>
                    <a:cubicBezTo>
                      <a:pt x="5176" y="3275"/>
                      <a:pt x="6669" y="2548"/>
                      <a:pt x="6669" y="1652"/>
                    </a:cubicBezTo>
                    <a:lnTo>
                      <a:pt x="6669" y="0"/>
                    </a:lnTo>
                    <a:close/>
                  </a:path>
                </a:pathLst>
              </a:custGeom>
              <a:solidFill>
                <a:srgbClr val="FF5B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3"/>
              <p:cNvSpPr/>
              <p:nvPr/>
            </p:nvSpPr>
            <p:spPr>
              <a:xfrm>
                <a:off x="5640157" y="1480410"/>
                <a:ext cx="86047" cy="41856"/>
              </a:xfrm>
              <a:custGeom>
                <a:rect b="b" l="l" r="r" t="t"/>
                <a:pathLst>
                  <a:path extrusionOk="0" h="3244" w="6669">
                    <a:moveTo>
                      <a:pt x="3335" y="1"/>
                    </a:moveTo>
                    <a:cubicBezTo>
                      <a:pt x="1494" y="1"/>
                      <a:pt x="1" y="726"/>
                      <a:pt x="1" y="1622"/>
                    </a:cubicBezTo>
                    <a:cubicBezTo>
                      <a:pt x="1" y="2518"/>
                      <a:pt x="1494" y="3243"/>
                      <a:pt x="3335" y="3243"/>
                    </a:cubicBezTo>
                    <a:cubicBezTo>
                      <a:pt x="5176" y="3243"/>
                      <a:pt x="6669" y="2518"/>
                      <a:pt x="6669" y="1622"/>
                    </a:cubicBezTo>
                    <a:cubicBezTo>
                      <a:pt x="6669" y="726"/>
                      <a:pt x="5176" y="1"/>
                      <a:pt x="3335" y="1"/>
                    </a:cubicBezTo>
                    <a:close/>
                  </a:path>
                </a:pathLst>
              </a:custGeom>
              <a:solidFill>
                <a:srgbClr val="FF9F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 name="Google Shape;633;p53"/>
            <p:cNvGrpSpPr/>
            <p:nvPr/>
          </p:nvGrpSpPr>
          <p:grpSpPr>
            <a:xfrm>
              <a:off x="3394455" y="1382032"/>
              <a:ext cx="1256918" cy="1391810"/>
              <a:chOff x="4949577" y="1522253"/>
              <a:chExt cx="980435" cy="1085655"/>
            </a:xfrm>
          </p:grpSpPr>
          <p:sp>
            <p:nvSpPr>
              <p:cNvPr id="634" name="Google Shape;634;p53"/>
              <p:cNvSpPr/>
              <p:nvPr/>
            </p:nvSpPr>
            <p:spPr>
              <a:xfrm>
                <a:off x="4986994" y="2053759"/>
                <a:ext cx="943018" cy="554149"/>
              </a:xfrm>
              <a:custGeom>
                <a:rect b="b" l="l" r="r" t="t"/>
                <a:pathLst>
                  <a:path extrusionOk="0" h="42949" w="73088">
                    <a:moveTo>
                      <a:pt x="57752" y="1"/>
                    </a:moveTo>
                    <a:cubicBezTo>
                      <a:pt x="57108" y="1"/>
                      <a:pt x="56464" y="167"/>
                      <a:pt x="55887" y="501"/>
                    </a:cubicBezTo>
                    <a:lnTo>
                      <a:pt x="1163" y="32096"/>
                    </a:lnTo>
                    <a:cubicBezTo>
                      <a:pt x="1" y="32768"/>
                      <a:pt x="1" y="34445"/>
                      <a:pt x="1163" y="35117"/>
                    </a:cubicBezTo>
                    <a:lnTo>
                      <a:pt x="14093" y="42581"/>
                    </a:lnTo>
                    <a:cubicBezTo>
                      <a:pt x="14517" y="42826"/>
                      <a:pt x="14989" y="42948"/>
                      <a:pt x="15462" y="42948"/>
                    </a:cubicBezTo>
                    <a:cubicBezTo>
                      <a:pt x="15935" y="42948"/>
                      <a:pt x="16408" y="42826"/>
                      <a:pt x="16832" y="42581"/>
                    </a:cubicBezTo>
                    <a:lnTo>
                      <a:pt x="71822" y="10835"/>
                    </a:lnTo>
                    <a:cubicBezTo>
                      <a:pt x="73088" y="10103"/>
                      <a:pt x="73088" y="8277"/>
                      <a:pt x="71822" y="7547"/>
                    </a:cubicBezTo>
                    <a:lnTo>
                      <a:pt x="59618" y="501"/>
                    </a:lnTo>
                    <a:cubicBezTo>
                      <a:pt x="59041" y="167"/>
                      <a:pt x="58397" y="1"/>
                      <a:pt x="57752" y="1"/>
                    </a:cubicBezTo>
                    <a:close/>
                  </a:path>
                </a:pathLst>
              </a:custGeom>
              <a:solidFill>
                <a:schemeClr val="accent1">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3"/>
              <p:cNvSpPr/>
              <p:nvPr/>
            </p:nvSpPr>
            <p:spPr>
              <a:xfrm>
                <a:off x="4953202" y="2050211"/>
                <a:ext cx="935302" cy="554137"/>
              </a:xfrm>
              <a:custGeom>
                <a:rect b="b" l="l" r="r" t="t"/>
                <a:pathLst>
                  <a:path extrusionOk="0" h="42948" w="72490">
                    <a:moveTo>
                      <a:pt x="57471" y="1"/>
                    </a:moveTo>
                    <a:cubicBezTo>
                      <a:pt x="56827" y="1"/>
                      <a:pt x="56182" y="168"/>
                      <a:pt x="55605" y="501"/>
                    </a:cubicBezTo>
                    <a:lnTo>
                      <a:pt x="3504" y="30582"/>
                    </a:lnTo>
                    <a:lnTo>
                      <a:pt x="13" y="30713"/>
                    </a:lnTo>
                    <a:lnTo>
                      <a:pt x="13" y="33562"/>
                    </a:lnTo>
                    <a:lnTo>
                      <a:pt x="15" y="33563"/>
                    </a:lnTo>
                    <a:cubicBezTo>
                      <a:pt x="1" y="34165"/>
                      <a:pt x="286" y="34773"/>
                      <a:pt x="882" y="35116"/>
                    </a:cubicBezTo>
                    <a:lnTo>
                      <a:pt x="13812" y="42580"/>
                    </a:lnTo>
                    <a:cubicBezTo>
                      <a:pt x="14236" y="42825"/>
                      <a:pt x="14708" y="42947"/>
                      <a:pt x="15181" y="42947"/>
                    </a:cubicBezTo>
                    <a:cubicBezTo>
                      <a:pt x="15654" y="42947"/>
                      <a:pt x="16127" y="42825"/>
                      <a:pt x="16550" y="42580"/>
                    </a:cubicBezTo>
                    <a:lnTo>
                      <a:pt x="71541" y="10834"/>
                    </a:lnTo>
                    <a:cubicBezTo>
                      <a:pt x="72161" y="10476"/>
                      <a:pt x="72473" y="9854"/>
                      <a:pt x="72485" y="9227"/>
                    </a:cubicBezTo>
                    <a:lnTo>
                      <a:pt x="72490" y="9225"/>
                    </a:lnTo>
                    <a:lnTo>
                      <a:pt x="72490" y="6499"/>
                    </a:lnTo>
                    <a:lnTo>
                      <a:pt x="70826" y="7135"/>
                    </a:lnTo>
                    <a:lnTo>
                      <a:pt x="59337" y="501"/>
                    </a:lnTo>
                    <a:cubicBezTo>
                      <a:pt x="58759" y="168"/>
                      <a:pt x="58115" y="1"/>
                      <a:pt x="574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3"/>
              <p:cNvSpPr/>
              <p:nvPr/>
            </p:nvSpPr>
            <p:spPr>
              <a:xfrm>
                <a:off x="4953202" y="2356529"/>
                <a:ext cx="198105" cy="247754"/>
              </a:xfrm>
              <a:custGeom>
                <a:rect b="b" l="l" r="r" t="t"/>
                <a:pathLst>
                  <a:path extrusionOk="0" h="19202" w="15354">
                    <a:moveTo>
                      <a:pt x="15353" y="0"/>
                    </a:moveTo>
                    <a:lnTo>
                      <a:pt x="3504" y="6841"/>
                    </a:lnTo>
                    <a:lnTo>
                      <a:pt x="13" y="6586"/>
                    </a:lnTo>
                    <a:lnTo>
                      <a:pt x="13" y="9821"/>
                    </a:lnTo>
                    <a:lnTo>
                      <a:pt x="15" y="9822"/>
                    </a:lnTo>
                    <a:cubicBezTo>
                      <a:pt x="1" y="10424"/>
                      <a:pt x="286" y="11032"/>
                      <a:pt x="882" y="11375"/>
                    </a:cubicBezTo>
                    <a:lnTo>
                      <a:pt x="13812" y="18839"/>
                    </a:lnTo>
                    <a:cubicBezTo>
                      <a:pt x="14226" y="19077"/>
                      <a:pt x="14694" y="19202"/>
                      <a:pt x="15170" y="19202"/>
                    </a:cubicBezTo>
                    <a:cubicBezTo>
                      <a:pt x="15231" y="19202"/>
                      <a:pt x="15292" y="19200"/>
                      <a:pt x="15353" y="19195"/>
                    </a:cubicBezTo>
                    <a:lnTo>
                      <a:pt x="153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3"/>
              <p:cNvSpPr/>
              <p:nvPr/>
            </p:nvSpPr>
            <p:spPr>
              <a:xfrm>
                <a:off x="4949577" y="2006987"/>
                <a:ext cx="943018" cy="554124"/>
              </a:xfrm>
              <a:custGeom>
                <a:rect b="b" l="l" r="r" t="t"/>
                <a:pathLst>
                  <a:path extrusionOk="0" h="42947" w="73088">
                    <a:moveTo>
                      <a:pt x="57752" y="1"/>
                    </a:moveTo>
                    <a:cubicBezTo>
                      <a:pt x="57108" y="1"/>
                      <a:pt x="56463" y="167"/>
                      <a:pt x="55886" y="501"/>
                    </a:cubicBezTo>
                    <a:lnTo>
                      <a:pt x="1163" y="32096"/>
                    </a:lnTo>
                    <a:cubicBezTo>
                      <a:pt x="0" y="32766"/>
                      <a:pt x="0" y="34445"/>
                      <a:pt x="1163" y="35116"/>
                    </a:cubicBezTo>
                    <a:lnTo>
                      <a:pt x="14093" y="42580"/>
                    </a:lnTo>
                    <a:cubicBezTo>
                      <a:pt x="14517" y="42825"/>
                      <a:pt x="14989" y="42947"/>
                      <a:pt x="15462" y="42947"/>
                    </a:cubicBezTo>
                    <a:cubicBezTo>
                      <a:pt x="15935" y="42947"/>
                      <a:pt x="16408" y="42825"/>
                      <a:pt x="16831" y="42580"/>
                    </a:cubicBezTo>
                    <a:lnTo>
                      <a:pt x="71822" y="10833"/>
                    </a:lnTo>
                    <a:cubicBezTo>
                      <a:pt x="73087" y="10103"/>
                      <a:pt x="73087" y="8277"/>
                      <a:pt x="71822" y="7547"/>
                    </a:cubicBezTo>
                    <a:lnTo>
                      <a:pt x="59618" y="501"/>
                    </a:lnTo>
                    <a:cubicBezTo>
                      <a:pt x="59040" y="167"/>
                      <a:pt x="58396" y="1"/>
                      <a:pt x="5775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3"/>
              <p:cNvSpPr/>
              <p:nvPr/>
            </p:nvSpPr>
            <p:spPr>
              <a:xfrm>
                <a:off x="5160623" y="2133187"/>
                <a:ext cx="86047" cy="308228"/>
              </a:xfrm>
              <a:custGeom>
                <a:rect b="b" l="l" r="r" t="t"/>
                <a:pathLst>
                  <a:path extrusionOk="0" h="23889" w="6669">
                    <a:moveTo>
                      <a:pt x="6668" y="1"/>
                    </a:moveTo>
                    <a:lnTo>
                      <a:pt x="474" y="3578"/>
                    </a:lnTo>
                    <a:cubicBezTo>
                      <a:pt x="323" y="3663"/>
                      <a:pt x="165" y="3732"/>
                      <a:pt x="0" y="3788"/>
                    </a:cubicBezTo>
                    <a:lnTo>
                      <a:pt x="0" y="20389"/>
                    </a:lnTo>
                    <a:cubicBezTo>
                      <a:pt x="0" y="20407"/>
                      <a:pt x="5" y="20425"/>
                      <a:pt x="6" y="20443"/>
                    </a:cubicBezTo>
                    <a:cubicBezTo>
                      <a:pt x="5" y="20481"/>
                      <a:pt x="0" y="20518"/>
                      <a:pt x="0" y="20555"/>
                    </a:cubicBezTo>
                    <a:cubicBezTo>
                      <a:pt x="0" y="22395"/>
                      <a:pt x="1493" y="23888"/>
                      <a:pt x="3335" y="23888"/>
                    </a:cubicBezTo>
                    <a:cubicBezTo>
                      <a:pt x="5177" y="23888"/>
                      <a:pt x="6668" y="22395"/>
                      <a:pt x="6668" y="20555"/>
                    </a:cubicBezTo>
                    <a:cubicBezTo>
                      <a:pt x="6668" y="20518"/>
                      <a:pt x="6665" y="20481"/>
                      <a:pt x="6664" y="20443"/>
                    </a:cubicBezTo>
                    <a:cubicBezTo>
                      <a:pt x="6665" y="20425"/>
                      <a:pt x="6668" y="20407"/>
                      <a:pt x="6668" y="20389"/>
                    </a:cubicBezTo>
                    <a:lnTo>
                      <a:pt x="666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3"/>
              <p:cNvSpPr/>
              <p:nvPr/>
            </p:nvSpPr>
            <p:spPr>
              <a:xfrm>
                <a:off x="5324304" y="1863908"/>
                <a:ext cx="86060" cy="479152"/>
              </a:xfrm>
              <a:custGeom>
                <a:rect b="b" l="l" r="r" t="t"/>
                <a:pathLst>
                  <a:path extrusionOk="0" h="23589" w="6670">
                    <a:moveTo>
                      <a:pt x="6669" y="1"/>
                    </a:moveTo>
                    <a:lnTo>
                      <a:pt x="1" y="3851"/>
                    </a:lnTo>
                    <a:lnTo>
                      <a:pt x="1" y="20088"/>
                    </a:lnTo>
                    <a:cubicBezTo>
                      <a:pt x="1" y="20106"/>
                      <a:pt x="6" y="20124"/>
                      <a:pt x="7" y="20143"/>
                    </a:cubicBezTo>
                    <a:cubicBezTo>
                      <a:pt x="6" y="20181"/>
                      <a:pt x="1" y="20217"/>
                      <a:pt x="1" y="20254"/>
                    </a:cubicBezTo>
                    <a:cubicBezTo>
                      <a:pt x="1" y="22096"/>
                      <a:pt x="1494" y="23588"/>
                      <a:pt x="3336" y="23588"/>
                    </a:cubicBezTo>
                    <a:cubicBezTo>
                      <a:pt x="5176" y="23588"/>
                      <a:pt x="6669" y="22096"/>
                      <a:pt x="6669" y="20254"/>
                    </a:cubicBezTo>
                    <a:cubicBezTo>
                      <a:pt x="6669" y="20217"/>
                      <a:pt x="6664" y="20181"/>
                      <a:pt x="6664" y="20143"/>
                    </a:cubicBezTo>
                    <a:cubicBezTo>
                      <a:pt x="6664" y="20124"/>
                      <a:pt x="6669" y="20106"/>
                      <a:pt x="6669" y="20088"/>
                    </a:cubicBezTo>
                    <a:lnTo>
                      <a:pt x="666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3"/>
              <p:cNvSpPr/>
              <p:nvPr/>
            </p:nvSpPr>
            <p:spPr>
              <a:xfrm>
                <a:off x="5476476" y="1950861"/>
                <a:ext cx="86047" cy="303854"/>
              </a:xfrm>
              <a:custGeom>
                <a:rect b="b" l="l" r="r" t="t"/>
                <a:pathLst>
                  <a:path extrusionOk="0" h="23550" w="6669">
                    <a:moveTo>
                      <a:pt x="6667" y="0"/>
                    </a:moveTo>
                    <a:lnTo>
                      <a:pt x="0" y="3851"/>
                    </a:lnTo>
                    <a:lnTo>
                      <a:pt x="0" y="20049"/>
                    </a:lnTo>
                    <a:cubicBezTo>
                      <a:pt x="0" y="20069"/>
                      <a:pt x="4" y="20087"/>
                      <a:pt x="5" y="20105"/>
                    </a:cubicBezTo>
                    <a:cubicBezTo>
                      <a:pt x="4" y="20142"/>
                      <a:pt x="0" y="20178"/>
                      <a:pt x="0" y="20215"/>
                    </a:cubicBezTo>
                    <a:cubicBezTo>
                      <a:pt x="0" y="22057"/>
                      <a:pt x="1493" y="23550"/>
                      <a:pt x="3334" y="23550"/>
                    </a:cubicBezTo>
                    <a:cubicBezTo>
                      <a:pt x="5175" y="23550"/>
                      <a:pt x="6668" y="22057"/>
                      <a:pt x="6668" y="20215"/>
                    </a:cubicBezTo>
                    <a:cubicBezTo>
                      <a:pt x="6668" y="20178"/>
                      <a:pt x="6664" y="20142"/>
                      <a:pt x="6662" y="20105"/>
                    </a:cubicBezTo>
                    <a:cubicBezTo>
                      <a:pt x="6664" y="20087"/>
                      <a:pt x="6668" y="20069"/>
                      <a:pt x="6668" y="20049"/>
                    </a:cubicBezTo>
                    <a:lnTo>
                      <a:pt x="6667"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3"/>
              <p:cNvSpPr/>
              <p:nvPr/>
            </p:nvSpPr>
            <p:spPr>
              <a:xfrm>
                <a:off x="5640157" y="1856338"/>
                <a:ext cx="86047" cy="296009"/>
              </a:xfrm>
              <a:custGeom>
                <a:rect b="b" l="l" r="r" t="t"/>
                <a:pathLst>
                  <a:path extrusionOk="0" h="22942" w="6669">
                    <a:moveTo>
                      <a:pt x="6669" y="1"/>
                    </a:moveTo>
                    <a:lnTo>
                      <a:pt x="1" y="3851"/>
                    </a:lnTo>
                    <a:lnTo>
                      <a:pt x="1" y="19441"/>
                    </a:lnTo>
                    <a:cubicBezTo>
                      <a:pt x="1" y="19459"/>
                      <a:pt x="5" y="19478"/>
                      <a:pt x="7" y="19496"/>
                    </a:cubicBezTo>
                    <a:cubicBezTo>
                      <a:pt x="5" y="19533"/>
                      <a:pt x="1" y="19569"/>
                      <a:pt x="1" y="19606"/>
                    </a:cubicBezTo>
                    <a:cubicBezTo>
                      <a:pt x="1" y="21448"/>
                      <a:pt x="1494" y="22941"/>
                      <a:pt x="3335" y="22941"/>
                    </a:cubicBezTo>
                    <a:cubicBezTo>
                      <a:pt x="5176" y="22941"/>
                      <a:pt x="6669" y="21448"/>
                      <a:pt x="6669" y="19606"/>
                    </a:cubicBezTo>
                    <a:cubicBezTo>
                      <a:pt x="6669" y="19569"/>
                      <a:pt x="6665" y="19533"/>
                      <a:pt x="6664" y="19496"/>
                    </a:cubicBezTo>
                    <a:cubicBezTo>
                      <a:pt x="6665" y="19478"/>
                      <a:pt x="6669" y="19459"/>
                      <a:pt x="6669" y="19441"/>
                    </a:cubicBezTo>
                    <a:lnTo>
                      <a:pt x="666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3"/>
              <p:cNvSpPr/>
              <p:nvPr/>
            </p:nvSpPr>
            <p:spPr>
              <a:xfrm>
                <a:off x="4953202" y="1667935"/>
                <a:ext cx="935302" cy="554137"/>
              </a:xfrm>
              <a:custGeom>
                <a:rect b="b" l="l" r="r" t="t"/>
                <a:pathLst>
                  <a:path extrusionOk="0" h="42948" w="72490">
                    <a:moveTo>
                      <a:pt x="57471" y="0"/>
                    </a:moveTo>
                    <a:cubicBezTo>
                      <a:pt x="56827" y="0"/>
                      <a:pt x="56182" y="167"/>
                      <a:pt x="55605" y="500"/>
                    </a:cubicBezTo>
                    <a:lnTo>
                      <a:pt x="3504" y="30582"/>
                    </a:lnTo>
                    <a:lnTo>
                      <a:pt x="13" y="30712"/>
                    </a:lnTo>
                    <a:lnTo>
                      <a:pt x="13" y="33562"/>
                    </a:lnTo>
                    <a:lnTo>
                      <a:pt x="15" y="33563"/>
                    </a:lnTo>
                    <a:cubicBezTo>
                      <a:pt x="1" y="34165"/>
                      <a:pt x="286" y="34772"/>
                      <a:pt x="882" y="35116"/>
                    </a:cubicBezTo>
                    <a:lnTo>
                      <a:pt x="13812" y="42581"/>
                    </a:lnTo>
                    <a:cubicBezTo>
                      <a:pt x="14236" y="42825"/>
                      <a:pt x="14708" y="42948"/>
                      <a:pt x="15181" y="42948"/>
                    </a:cubicBezTo>
                    <a:cubicBezTo>
                      <a:pt x="15654" y="42948"/>
                      <a:pt x="16127" y="42825"/>
                      <a:pt x="16550" y="42581"/>
                    </a:cubicBezTo>
                    <a:lnTo>
                      <a:pt x="71541" y="10834"/>
                    </a:lnTo>
                    <a:cubicBezTo>
                      <a:pt x="72161" y="10476"/>
                      <a:pt x="72473" y="9854"/>
                      <a:pt x="72485" y="9227"/>
                    </a:cubicBezTo>
                    <a:lnTo>
                      <a:pt x="72490" y="9225"/>
                    </a:lnTo>
                    <a:lnTo>
                      <a:pt x="72490" y="6498"/>
                    </a:lnTo>
                    <a:lnTo>
                      <a:pt x="70826" y="7134"/>
                    </a:lnTo>
                    <a:lnTo>
                      <a:pt x="59337" y="500"/>
                    </a:lnTo>
                    <a:cubicBezTo>
                      <a:pt x="58759" y="167"/>
                      <a:pt x="58115" y="0"/>
                      <a:pt x="574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3"/>
              <p:cNvSpPr/>
              <p:nvPr/>
            </p:nvSpPr>
            <p:spPr>
              <a:xfrm>
                <a:off x="4953202" y="1974254"/>
                <a:ext cx="198105" cy="247754"/>
              </a:xfrm>
              <a:custGeom>
                <a:rect b="b" l="l" r="r" t="t"/>
                <a:pathLst>
                  <a:path extrusionOk="0" h="19202" w="15354">
                    <a:moveTo>
                      <a:pt x="15353" y="0"/>
                    </a:moveTo>
                    <a:lnTo>
                      <a:pt x="3504" y="6841"/>
                    </a:lnTo>
                    <a:lnTo>
                      <a:pt x="13" y="6971"/>
                    </a:lnTo>
                    <a:lnTo>
                      <a:pt x="13" y="9821"/>
                    </a:lnTo>
                    <a:lnTo>
                      <a:pt x="15" y="9822"/>
                    </a:lnTo>
                    <a:cubicBezTo>
                      <a:pt x="1" y="10424"/>
                      <a:pt x="286" y="11031"/>
                      <a:pt x="882" y="11375"/>
                    </a:cubicBezTo>
                    <a:lnTo>
                      <a:pt x="13812" y="18840"/>
                    </a:lnTo>
                    <a:cubicBezTo>
                      <a:pt x="14227" y="19078"/>
                      <a:pt x="14697" y="19202"/>
                      <a:pt x="15175" y="19202"/>
                    </a:cubicBezTo>
                    <a:cubicBezTo>
                      <a:pt x="15234" y="19202"/>
                      <a:pt x="15294" y="19200"/>
                      <a:pt x="15353" y="19196"/>
                    </a:cubicBezTo>
                    <a:lnTo>
                      <a:pt x="1535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3"/>
              <p:cNvSpPr/>
              <p:nvPr/>
            </p:nvSpPr>
            <p:spPr>
              <a:xfrm>
                <a:off x="4949577" y="1629950"/>
                <a:ext cx="943018" cy="554137"/>
              </a:xfrm>
              <a:custGeom>
                <a:rect b="b" l="l" r="r" t="t"/>
                <a:pathLst>
                  <a:path extrusionOk="0" h="42948" w="73088">
                    <a:moveTo>
                      <a:pt x="57752" y="0"/>
                    </a:moveTo>
                    <a:cubicBezTo>
                      <a:pt x="57108" y="0"/>
                      <a:pt x="56463" y="167"/>
                      <a:pt x="55886" y="500"/>
                    </a:cubicBezTo>
                    <a:lnTo>
                      <a:pt x="1163" y="32096"/>
                    </a:lnTo>
                    <a:cubicBezTo>
                      <a:pt x="0" y="32766"/>
                      <a:pt x="0" y="34445"/>
                      <a:pt x="1163" y="35116"/>
                    </a:cubicBezTo>
                    <a:lnTo>
                      <a:pt x="14093" y="42581"/>
                    </a:lnTo>
                    <a:cubicBezTo>
                      <a:pt x="14517" y="42825"/>
                      <a:pt x="14989" y="42948"/>
                      <a:pt x="15462" y="42948"/>
                    </a:cubicBezTo>
                    <a:cubicBezTo>
                      <a:pt x="15935" y="42948"/>
                      <a:pt x="16408" y="42825"/>
                      <a:pt x="16831" y="42581"/>
                    </a:cubicBezTo>
                    <a:lnTo>
                      <a:pt x="71822" y="10833"/>
                    </a:lnTo>
                    <a:cubicBezTo>
                      <a:pt x="73087" y="10103"/>
                      <a:pt x="73087" y="8277"/>
                      <a:pt x="71822" y="7545"/>
                    </a:cubicBezTo>
                    <a:lnTo>
                      <a:pt x="59618" y="500"/>
                    </a:lnTo>
                    <a:cubicBezTo>
                      <a:pt x="59040" y="167"/>
                      <a:pt x="58396" y="0"/>
                      <a:pt x="5775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3"/>
              <p:cNvSpPr/>
              <p:nvPr/>
            </p:nvSpPr>
            <p:spPr>
              <a:xfrm>
                <a:off x="5295983" y="1896245"/>
                <a:ext cx="142740" cy="69428"/>
              </a:xfrm>
              <a:custGeom>
                <a:rect b="b" l="l" r="r" t="t"/>
                <a:pathLst>
                  <a:path extrusionOk="0" h="5381" w="11063">
                    <a:moveTo>
                      <a:pt x="5531" y="0"/>
                    </a:moveTo>
                    <a:cubicBezTo>
                      <a:pt x="2476" y="0"/>
                      <a:pt x="0" y="1204"/>
                      <a:pt x="0" y="2690"/>
                    </a:cubicBezTo>
                    <a:cubicBezTo>
                      <a:pt x="0" y="4176"/>
                      <a:pt x="2476" y="5381"/>
                      <a:pt x="5531" y="5381"/>
                    </a:cubicBezTo>
                    <a:cubicBezTo>
                      <a:pt x="8585" y="5381"/>
                      <a:pt x="11062" y="4176"/>
                      <a:pt x="11062" y="2690"/>
                    </a:cubicBezTo>
                    <a:cubicBezTo>
                      <a:pt x="11062" y="1204"/>
                      <a:pt x="8585" y="0"/>
                      <a:pt x="553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3"/>
              <p:cNvSpPr/>
              <p:nvPr/>
            </p:nvSpPr>
            <p:spPr>
              <a:xfrm>
                <a:off x="5448116" y="1818340"/>
                <a:ext cx="142727" cy="69441"/>
              </a:xfrm>
              <a:custGeom>
                <a:rect b="b" l="l" r="r" t="t"/>
                <a:pathLst>
                  <a:path extrusionOk="0" h="5382" w="11062">
                    <a:moveTo>
                      <a:pt x="5532" y="1"/>
                    </a:moveTo>
                    <a:cubicBezTo>
                      <a:pt x="2476" y="1"/>
                      <a:pt x="0" y="1205"/>
                      <a:pt x="0" y="2690"/>
                    </a:cubicBezTo>
                    <a:cubicBezTo>
                      <a:pt x="0" y="4176"/>
                      <a:pt x="2476" y="5381"/>
                      <a:pt x="5532" y="5381"/>
                    </a:cubicBezTo>
                    <a:cubicBezTo>
                      <a:pt x="6998" y="5381"/>
                      <a:pt x="8405" y="5098"/>
                      <a:pt x="9442" y="4593"/>
                    </a:cubicBezTo>
                    <a:cubicBezTo>
                      <a:pt x="10480" y="4089"/>
                      <a:pt x="11062" y="3404"/>
                      <a:pt x="11062" y="2690"/>
                    </a:cubicBezTo>
                    <a:cubicBezTo>
                      <a:pt x="11062" y="1977"/>
                      <a:pt x="10480" y="1294"/>
                      <a:pt x="9442" y="789"/>
                    </a:cubicBezTo>
                    <a:cubicBezTo>
                      <a:pt x="8405" y="284"/>
                      <a:pt x="6998" y="1"/>
                      <a:pt x="5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3"/>
              <p:cNvSpPr/>
              <p:nvPr/>
            </p:nvSpPr>
            <p:spPr>
              <a:xfrm>
                <a:off x="5611810" y="1731880"/>
                <a:ext cx="142753" cy="69428"/>
              </a:xfrm>
              <a:custGeom>
                <a:rect b="b" l="l" r="r" t="t"/>
                <a:pathLst>
                  <a:path extrusionOk="0" h="5381" w="11064">
                    <a:moveTo>
                      <a:pt x="5532" y="0"/>
                    </a:moveTo>
                    <a:cubicBezTo>
                      <a:pt x="2477" y="0"/>
                      <a:pt x="1" y="1204"/>
                      <a:pt x="1" y="2690"/>
                    </a:cubicBezTo>
                    <a:cubicBezTo>
                      <a:pt x="1" y="4175"/>
                      <a:pt x="2477" y="5380"/>
                      <a:pt x="5532" y="5380"/>
                    </a:cubicBezTo>
                    <a:cubicBezTo>
                      <a:pt x="6999" y="5380"/>
                      <a:pt x="8405" y="5096"/>
                      <a:pt x="9443" y="4593"/>
                    </a:cubicBezTo>
                    <a:cubicBezTo>
                      <a:pt x="10481" y="4088"/>
                      <a:pt x="11064" y="3403"/>
                      <a:pt x="11064" y="2690"/>
                    </a:cubicBezTo>
                    <a:cubicBezTo>
                      <a:pt x="11064" y="1976"/>
                      <a:pt x="10481" y="1291"/>
                      <a:pt x="9443" y="788"/>
                    </a:cubicBezTo>
                    <a:cubicBezTo>
                      <a:pt x="8405" y="283"/>
                      <a:pt x="6999" y="0"/>
                      <a:pt x="55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3"/>
              <p:cNvSpPr/>
              <p:nvPr/>
            </p:nvSpPr>
            <p:spPr>
              <a:xfrm>
                <a:off x="5132276" y="1996975"/>
                <a:ext cx="28360" cy="55326"/>
              </a:xfrm>
              <a:custGeom>
                <a:rect b="b" l="l" r="r" t="t"/>
                <a:pathLst>
                  <a:path extrusionOk="0" h="4288" w="2198">
                    <a:moveTo>
                      <a:pt x="2197" y="1"/>
                    </a:moveTo>
                    <a:cubicBezTo>
                      <a:pt x="866" y="492"/>
                      <a:pt x="0" y="1268"/>
                      <a:pt x="0" y="2144"/>
                    </a:cubicBezTo>
                    <a:cubicBezTo>
                      <a:pt x="0" y="3020"/>
                      <a:pt x="865" y="3796"/>
                      <a:pt x="2197" y="4288"/>
                    </a:cubicBezTo>
                    <a:lnTo>
                      <a:pt x="219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3"/>
              <p:cNvSpPr/>
              <p:nvPr/>
            </p:nvSpPr>
            <p:spPr>
              <a:xfrm>
                <a:off x="5246657" y="1996975"/>
                <a:ext cx="28373" cy="55313"/>
              </a:xfrm>
              <a:custGeom>
                <a:rect b="b" l="l" r="r" t="t"/>
                <a:pathLst>
                  <a:path extrusionOk="0" h="4287" w="2199">
                    <a:moveTo>
                      <a:pt x="0" y="1"/>
                    </a:moveTo>
                    <a:lnTo>
                      <a:pt x="0" y="4286"/>
                    </a:lnTo>
                    <a:cubicBezTo>
                      <a:pt x="1334" y="3796"/>
                      <a:pt x="2198" y="3020"/>
                      <a:pt x="2198" y="2144"/>
                    </a:cubicBezTo>
                    <a:cubicBezTo>
                      <a:pt x="2198" y="1268"/>
                      <a:pt x="1334" y="492"/>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3"/>
              <p:cNvSpPr/>
              <p:nvPr/>
            </p:nvSpPr>
            <p:spPr>
              <a:xfrm>
                <a:off x="5160623" y="1766033"/>
                <a:ext cx="86047" cy="42256"/>
              </a:xfrm>
              <a:custGeom>
                <a:rect b="b" l="l" r="r" t="t"/>
                <a:pathLst>
                  <a:path extrusionOk="0" h="3275" w="6669">
                    <a:moveTo>
                      <a:pt x="0" y="1"/>
                    </a:moveTo>
                    <a:lnTo>
                      <a:pt x="0" y="1653"/>
                    </a:lnTo>
                    <a:cubicBezTo>
                      <a:pt x="0" y="2549"/>
                      <a:pt x="1493" y="3274"/>
                      <a:pt x="3335" y="3274"/>
                    </a:cubicBezTo>
                    <a:cubicBezTo>
                      <a:pt x="5177" y="3274"/>
                      <a:pt x="6668" y="2549"/>
                      <a:pt x="6668" y="1653"/>
                    </a:cubicBezTo>
                    <a:lnTo>
                      <a:pt x="6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53"/>
              <p:cNvSpPr/>
              <p:nvPr/>
            </p:nvSpPr>
            <p:spPr>
              <a:xfrm>
                <a:off x="5160623" y="1745105"/>
                <a:ext cx="86047" cy="41856"/>
              </a:xfrm>
              <a:custGeom>
                <a:rect b="b" l="l" r="r" t="t"/>
                <a:pathLst>
                  <a:path extrusionOk="0" h="3244" w="6669">
                    <a:moveTo>
                      <a:pt x="3335" y="0"/>
                    </a:moveTo>
                    <a:cubicBezTo>
                      <a:pt x="1493" y="0"/>
                      <a:pt x="0" y="727"/>
                      <a:pt x="0" y="1623"/>
                    </a:cubicBezTo>
                    <a:cubicBezTo>
                      <a:pt x="0" y="2517"/>
                      <a:pt x="1493" y="3244"/>
                      <a:pt x="3335" y="3244"/>
                    </a:cubicBezTo>
                    <a:cubicBezTo>
                      <a:pt x="5177" y="3244"/>
                      <a:pt x="6668" y="2517"/>
                      <a:pt x="6668" y="1623"/>
                    </a:cubicBezTo>
                    <a:cubicBezTo>
                      <a:pt x="6668" y="727"/>
                      <a:pt x="5177" y="0"/>
                      <a:pt x="33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3"/>
              <p:cNvSpPr/>
              <p:nvPr/>
            </p:nvSpPr>
            <p:spPr>
              <a:xfrm>
                <a:off x="5160623" y="1936191"/>
                <a:ext cx="86047" cy="41843"/>
              </a:xfrm>
              <a:custGeom>
                <a:rect b="b" l="l" r="r" t="t"/>
                <a:pathLst>
                  <a:path extrusionOk="0" h="3243" w="6669">
                    <a:moveTo>
                      <a:pt x="3335" y="1"/>
                    </a:moveTo>
                    <a:cubicBezTo>
                      <a:pt x="1493" y="1"/>
                      <a:pt x="0" y="726"/>
                      <a:pt x="0" y="1622"/>
                    </a:cubicBezTo>
                    <a:cubicBezTo>
                      <a:pt x="0" y="2517"/>
                      <a:pt x="1493" y="3243"/>
                      <a:pt x="3335" y="3243"/>
                    </a:cubicBezTo>
                    <a:cubicBezTo>
                      <a:pt x="5177" y="3243"/>
                      <a:pt x="6668" y="2517"/>
                      <a:pt x="6668" y="1622"/>
                    </a:cubicBezTo>
                    <a:cubicBezTo>
                      <a:pt x="6668" y="726"/>
                      <a:pt x="5177" y="1"/>
                      <a:pt x="3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3"/>
              <p:cNvSpPr/>
              <p:nvPr/>
            </p:nvSpPr>
            <p:spPr>
              <a:xfrm>
                <a:off x="5160623" y="1786948"/>
                <a:ext cx="86047" cy="170171"/>
              </a:xfrm>
              <a:custGeom>
                <a:rect b="b" l="l" r="r" t="t"/>
                <a:pathLst>
                  <a:path extrusionOk="0" h="13189" w="6669">
                    <a:moveTo>
                      <a:pt x="0" y="1"/>
                    </a:moveTo>
                    <a:lnTo>
                      <a:pt x="0" y="13189"/>
                    </a:lnTo>
                    <a:cubicBezTo>
                      <a:pt x="0" y="12293"/>
                      <a:pt x="1493" y="11568"/>
                      <a:pt x="3335" y="11568"/>
                    </a:cubicBezTo>
                    <a:cubicBezTo>
                      <a:pt x="5177" y="11568"/>
                      <a:pt x="6668" y="12293"/>
                      <a:pt x="6668" y="13189"/>
                    </a:cubicBezTo>
                    <a:lnTo>
                      <a:pt x="6668" y="1"/>
                    </a:lnTo>
                    <a:cubicBezTo>
                      <a:pt x="6668" y="913"/>
                      <a:pt x="5177" y="1653"/>
                      <a:pt x="3335" y="1653"/>
                    </a:cubicBezTo>
                    <a:cubicBezTo>
                      <a:pt x="1493" y="1653"/>
                      <a:pt x="0" y="913"/>
                      <a:pt x="0" y="1"/>
                    </a:cubicBezTo>
                    <a:close/>
                  </a:path>
                </a:pathLst>
              </a:custGeom>
              <a:solidFill>
                <a:schemeClr val="accent1">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3"/>
              <p:cNvSpPr/>
              <p:nvPr/>
            </p:nvSpPr>
            <p:spPr>
              <a:xfrm>
                <a:off x="5160623" y="1957106"/>
                <a:ext cx="86047" cy="102252"/>
              </a:xfrm>
              <a:custGeom>
                <a:rect b="b" l="l" r="r" t="t"/>
                <a:pathLst>
                  <a:path extrusionOk="0" h="7925" w="6669">
                    <a:moveTo>
                      <a:pt x="0" y="1"/>
                    </a:moveTo>
                    <a:lnTo>
                      <a:pt x="0" y="7376"/>
                    </a:lnTo>
                    <a:cubicBezTo>
                      <a:pt x="928" y="7719"/>
                      <a:pt x="2081" y="7924"/>
                      <a:pt x="3335" y="7924"/>
                    </a:cubicBezTo>
                    <a:cubicBezTo>
                      <a:pt x="4589" y="7924"/>
                      <a:pt x="5742" y="7719"/>
                      <a:pt x="6668" y="7376"/>
                    </a:cubicBezTo>
                    <a:lnTo>
                      <a:pt x="6668" y="1"/>
                    </a:lnTo>
                    <a:cubicBezTo>
                      <a:pt x="6668" y="896"/>
                      <a:pt x="5177" y="1622"/>
                      <a:pt x="3335" y="1622"/>
                    </a:cubicBezTo>
                    <a:cubicBezTo>
                      <a:pt x="1493" y="1622"/>
                      <a:pt x="0" y="89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53"/>
              <p:cNvSpPr/>
              <p:nvPr/>
            </p:nvSpPr>
            <p:spPr>
              <a:xfrm>
                <a:off x="5324304" y="1893549"/>
                <a:ext cx="86060" cy="74164"/>
              </a:xfrm>
              <a:custGeom>
                <a:rect b="b" l="l" r="r" t="t"/>
                <a:pathLst>
                  <a:path extrusionOk="0" h="5381" w="6670">
                    <a:moveTo>
                      <a:pt x="3336" y="0"/>
                    </a:moveTo>
                    <a:cubicBezTo>
                      <a:pt x="2081" y="0"/>
                      <a:pt x="929" y="205"/>
                      <a:pt x="1" y="547"/>
                    </a:cubicBezTo>
                    <a:lnTo>
                      <a:pt x="1" y="4833"/>
                    </a:lnTo>
                    <a:cubicBezTo>
                      <a:pt x="929" y="5176"/>
                      <a:pt x="2081" y="5381"/>
                      <a:pt x="3336" y="5381"/>
                    </a:cubicBezTo>
                    <a:cubicBezTo>
                      <a:pt x="4589" y="5381"/>
                      <a:pt x="5741" y="5176"/>
                      <a:pt x="6669" y="4833"/>
                    </a:cubicBezTo>
                    <a:lnTo>
                      <a:pt x="6669" y="547"/>
                    </a:lnTo>
                    <a:cubicBezTo>
                      <a:pt x="5741" y="205"/>
                      <a:pt x="4589" y="0"/>
                      <a:pt x="33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53"/>
              <p:cNvSpPr/>
              <p:nvPr/>
            </p:nvSpPr>
            <p:spPr>
              <a:xfrm>
                <a:off x="5324304" y="1672799"/>
                <a:ext cx="86060" cy="42269"/>
              </a:xfrm>
              <a:custGeom>
                <a:rect b="b" l="l" r="r" t="t"/>
                <a:pathLst>
                  <a:path extrusionOk="0" h="3276" w="6670">
                    <a:moveTo>
                      <a:pt x="1" y="1"/>
                    </a:moveTo>
                    <a:lnTo>
                      <a:pt x="1" y="1654"/>
                    </a:lnTo>
                    <a:cubicBezTo>
                      <a:pt x="1" y="2549"/>
                      <a:pt x="1494" y="3276"/>
                      <a:pt x="3336" y="3276"/>
                    </a:cubicBezTo>
                    <a:cubicBezTo>
                      <a:pt x="5176" y="3276"/>
                      <a:pt x="6669" y="2549"/>
                      <a:pt x="6669" y="1654"/>
                    </a:cubicBezTo>
                    <a:lnTo>
                      <a:pt x="666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3"/>
              <p:cNvSpPr/>
              <p:nvPr/>
            </p:nvSpPr>
            <p:spPr>
              <a:xfrm>
                <a:off x="5324304" y="1651885"/>
                <a:ext cx="86060" cy="41869"/>
              </a:xfrm>
              <a:custGeom>
                <a:rect b="b" l="l" r="r" t="t"/>
                <a:pathLst>
                  <a:path extrusionOk="0" h="3245" w="6670">
                    <a:moveTo>
                      <a:pt x="3336" y="1"/>
                    </a:moveTo>
                    <a:cubicBezTo>
                      <a:pt x="1494" y="1"/>
                      <a:pt x="1" y="727"/>
                      <a:pt x="1" y="1622"/>
                    </a:cubicBezTo>
                    <a:cubicBezTo>
                      <a:pt x="1" y="2518"/>
                      <a:pt x="1494" y="3244"/>
                      <a:pt x="3336" y="3244"/>
                    </a:cubicBezTo>
                    <a:cubicBezTo>
                      <a:pt x="5176" y="3244"/>
                      <a:pt x="6669" y="2518"/>
                      <a:pt x="6669" y="1622"/>
                    </a:cubicBezTo>
                    <a:cubicBezTo>
                      <a:pt x="6669" y="727"/>
                      <a:pt x="5176" y="1"/>
                      <a:pt x="333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53"/>
              <p:cNvSpPr/>
              <p:nvPr/>
            </p:nvSpPr>
            <p:spPr>
              <a:xfrm>
                <a:off x="5324304" y="1842971"/>
                <a:ext cx="86060" cy="41856"/>
              </a:xfrm>
              <a:custGeom>
                <a:rect b="b" l="l" r="r" t="t"/>
                <a:pathLst>
                  <a:path extrusionOk="0" h="3244" w="6670">
                    <a:moveTo>
                      <a:pt x="3336" y="1"/>
                    </a:moveTo>
                    <a:cubicBezTo>
                      <a:pt x="1494" y="1"/>
                      <a:pt x="1" y="726"/>
                      <a:pt x="1" y="1622"/>
                    </a:cubicBezTo>
                    <a:cubicBezTo>
                      <a:pt x="1" y="2518"/>
                      <a:pt x="1494" y="3243"/>
                      <a:pt x="3336" y="3243"/>
                    </a:cubicBezTo>
                    <a:cubicBezTo>
                      <a:pt x="5176" y="3243"/>
                      <a:pt x="6669" y="2518"/>
                      <a:pt x="6669" y="1622"/>
                    </a:cubicBezTo>
                    <a:cubicBezTo>
                      <a:pt x="6669" y="726"/>
                      <a:pt x="5176" y="1"/>
                      <a:pt x="333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53"/>
              <p:cNvSpPr/>
              <p:nvPr/>
            </p:nvSpPr>
            <p:spPr>
              <a:xfrm>
                <a:off x="5324304" y="1693740"/>
                <a:ext cx="86060" cy="170171"/>
              </a:xfrm>
              <a:custGeom>
                <a:rect b="b" l="l" r="r" t="t"/>
                <a:pathLst>
                  <a:path extrusionOk="0" h="13189" w="6670">
                    <a:moveTo>
                      <a:pt x="1" y="0"/>
                    </a:moveTo>
                    <a:lnTo>
                      <a:pt x="1" y="13188"/>
                    </a:lnTo>
                    <a:cubicBezTo>
                      <a:pt x="1" y="12292"/>
                      <a:pt x="1494" y="11567"/>
                      <a:pt x="3336" y="11567"/>
                    </a:cubicBezTo>
                    <a:cubicBezTo>
                      <a:pt x="5176" y="11567"/>
                      <a:pt x="6669" y="12292"/>
                      <a:pt x="6669" y="13188"/>
                    </a:cubicBezTo>
                    <a:lnTo>
                      <a:pt x="6669" y="0"/>
                    </a:lnTo>
                    <a:cubicBezTo>
                      <a:pt x="6669" y="913"/>
                      <a:pt x="5176" y="1653"/>
                      <a:pt x="3336" y="1653"/>
                    </a:cubicBezTo>
                    <a:cubicBezTo>
                      <a:pt x="1494" y="1653"/>
                      <a:pt x="1" y="913"/>
                      <a:pt x="1" y="0"/>
                    </a:cubicBezTo>
                    <a:close/>
                  </a:path>
                </a:pathLst>
              </a:custGeom>
              <a:solidFill>
                <a:schemeClr val="accent1">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3"/>
              <p:cNvSpPr/>
              <p:nvPr/>
            </p:nvSpPr>
            <p:spPr>
              <a:xfrm>
                <a:off x="5324304" y="1863898"/>
                <a:ext cx="86060" cy="39417"/>
              </a:xfrm>
              <a:custGeom>
                <a:rect b="b" l="l" r="r" t="t"/>
                <a:pathLst>
                  <a:path extrusionOk="0" h="3055" w="6670">
                    <a:moveTo>
                      <a:pt x="1" y="0"/>
                    </a:moveTo>
                    <a:lnTo>
                      <a:pt x="1" y="3054"/>
                    </a:lnTo>
                    <a:cubicBezTo>
                      <a:pt x="929" y="2712"/>
                      <a:pt x="2081" y="2507"/>
                      <a:pt x="3336" y="2507"/>
                    </a:cubicBezTo>
                    <a:cubicBezTo>
                      <a:pt x="4589" y="2507"/>
                      <a:pt x="5741" y="2712"/>
                      <a:pt x="6669" y="3054"/>
                    </a:cubicBezTo>
                    <a:lnTo>
                      <a:pt x="6669" y="0"/>
                    </a:lnTo>
                    <a:cubicBezTo>
                      <a:pt x="6669" y="896"/>
                      <a:pt x="5176" y="1621"/>
                      <a:pt x="3336" y="1621"/>
                    </a:cubicBezTo>
                    <a:cubicBezTo>
                      <a:pt x="1494" y="1621"/>
                      <a:pt x="1" y="896"/>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3"/>
              <p:cNvSpPr/>
              <p:nvPr/>
            </p:nvSpPr>
            <p:spPr>
              <a:xfrm>
                <a:off x="5476451" y="1813130"/>
                <a:ext cx="86060" cy="76142"/>
              </a:xfrm>
              <a:custGeom>
                <a:rect b="b" l="l" r="r" t="t"/>
                <a:pathLst>
                  <a:path extrusionOk="0" h="5382" w="6670">
                    <a:moveTo>
                      <a:pt x="3336" y="1"/>
                    </a:moveTo>
                    <a:cubicBezTo>
                      <a:pt x="2081" y="1"/>
                      <a:pt x="929" y="206"/>
                      <a:pt x="1" y="548"/>
                    </a:cubicBezTo>
                    <a:lnTo>
                      <a:pt x="1" y="4833"/>
                    </a:lnTo>
                    <a:cubicBezTo>
                      <a:pt x="929" y="5176"/>
                      <a:pt x="2081" y="5381"/>
                      <a:pt x="3336" y="5381"/>
                    </a:cubicBezTo>
                    <a:cubicBezTo>
                      <a:pt x="4589" y="5381"/>
                      <a:pt x="5742" y="5176"/>
                      <a:pt x="6669" y="4833"/>
                    </a:cubicBezTo>
                    <a:lnTo>
                      <a:pt x="6669" y="548"/>
                    </a:lnTo>
                    <a:cubicBezTo>
                      <a:pt x="5742" y="206"/>
                      <a:pt x="4589" y="1"/>
                      <a:pt x="33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3"/>
              <p:cNvSpPr/>
              <p:nvPr/>
            </p:nvSpPr>
            <p:spPr>
              <a:xfrm>
                <a:off x="5476476" y="1582430"/>
                <a:ext cx="86047" cy="42256"/>
              </a:xfrm>
              <a:custGeom>
                <a:rect b="b" l="l" r="r" t="t"/>
                <a:pathLst>
                  <a:path extrusionOk="0" h="3275" w="6669">
                    <a:moveTo>
                      <a:pt x="0" y="1"/>
                    </a:moveTo>
                    <a:lnTo>
                      <a:pt x="0" y="1653"/>
                    </a:lnTo>
                    <a:cubicBezTo>
                      <a:pt x="0" y="2549"/>
                      <a:pt x="1493" y="3274"/>
                      <a:pt x="3334" y="3274"/>
                    </a:cubicBezTo>
                    <a:cubicBezTo>
                      <a:pt x="5175" y="3274"/>
                      <a:pt x="6668" y="2549"/>
                      <a:pt x="6668" y="1653"/>
                    </a:cubicBezTo>
                    <a:lnTo>
                      <a:pt x="6668"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3"/>
              <p:cNvSpPr/>
              <p:nvPr/>
            </p:nvSpPr>
            <p:spPr>
              <a:xfrm>
                <a:off x="5476476" y="1561503"/>
                <a:ext cx="86034" cy="41856"/>
              </a:xfrm>
              <a:custGeom>
                <a:rect b="b" l="l" r="r" t="t"/>
                <a:pathLst>
                  <a:path extrusionOk="0" h="3244" w="6668">
                    <a:moveTo>
                      <a:pt x="3334" y="0"/>
                    </a:moveTo>
                    <a:cubicBezTo>
                      <a:pt x="1492" y="0"/>
                      <a:pt x="0" y="726"/>
                      <a:pt x="0" y="1623"/>
                    </a:cubicBezTo>
                    <a:cubicBezTo>
                      <a:pt x="0" y="2519"/>
                      <a:pt x="1492" y="3244"/>
                      <a:pt x="3334" y="3244"/>
                    </a:cubicBezTo>
                    <a:cubicBezTo>
                      <a:pt x="5174" y="3244"/>
                      <a:pt x="6667" y="2519"/>
                      <a:pt x="6667" y="1623"/>
                    </a:cubicBezTo>
                    <a:cubicBezTo>
                      <a:pt x="6667" y="727"/>
                      <a:pt x="5174" y="0"/>
                      <a:pt x="333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53"/>
              <p:cNvSpPr/>
              <p:nvPr/>
            </p:nvSpPr>
            <p:spPr>
              <a:xfrm>
                <a:off x="5476476" y="1752589"/>
                <a:ext cx="86034" cy="41856"/>
              </a:xfrm>
              <a:custGeom>
                <a:rect b="b" l="l" r="r" t="t"/>
                <a:pathLst>
                  <a:path extrusionOk="0" h="3244" w="6668">
                    <a:moveTo>
                      <a:pt x="3334" y="1"/>
                    </a:moveTo>
                    <a:cubicBezTo>
                      <a:pt x="1493" y="1"/>
                      <a:pt x="0" y="726"/>
                      <a:pt x="0" y="1622"/>
                    </a:cubicBezTo>
                    <a:cubicBezTo>
                      <a:pt x="0" y="2518"/>
                      <a:pt x="1492" y="3243"/>
                      <a:pt x="3334" y="3243"/>
                    </a:cubicBezTo>
                    <a:cubicBezTo>
                      <a:pt x="5174" y="3243"/>
                      <a:pt x="6667" y="2518"/>
                      <a:pt x="6667" y="1622"/>
                    </a:cubicBezTo>
                    <a:cubicBezTo>
                      <a:pt x="6667" y="726"/>
                      <a:pt x="5175" y="1"/>
                      <a:pt x="333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53"/>
              <p:cNvSpPr/>
              <p:nvPr/>
            </p:nvSpPr>
            <p:spPr>
              <a:xfrm>
                <a:off x="5476450" y="1603345"/>
                <a:ext cx="86060" cy="170171"/>
              </a:xfrm>
              <a:custGeom>
                <a:rect b="b" l="l" r="r" t="t"/>
                <a:pathLst>
                  <a:path extrusionOk="0" h="13189" w="6670">
                    <a:moveTo>
                      <a:pt x="1" y="1"/>
                    </a:moveTo>
                    <a:lnTo>
                      <a:pt x="1" y="13189"/>
                    </a:lnTo>
                    <a:cubicBezTo>
                      <a:pt x="1" y="12293"/>
                      <a:pt x="1494" y="11568"/>
                      <a:pt x="3336" y="11568"/>
                    </a:cubicBezTo>
                    <a:cubicBezTo>
                      <a:pt x="5176" y="11568"/>
                      <a:pt x="6669" y="12293"/>
                      <a:pt x="6669" y="13189"/>
                    </a:cubicBezTo>
                    <a:lnTo>
                      <a:pt x="6669" y="1"/>
                    </a:lnTo>
                    <a:cubicBezTo>
                      <a:pt x="6669" y="913"/>
                      <a:pt x="5176" y="1653"/>
                      <a:pt x="3336" y="1653"/>
                    </a:cubicBezTo>
                    <a:cubicBezTo>
                      <a:pt x="1494" y="1653"/>
                      <a:pt x="1" y="913"/>
                      <a:pt x="1" y="1"/>
                    </a:cubicBezTo>
                    <a:close/>
                  </a:path>
                </a:pathLst>
              </a:custGeom>
              <a:solidFill>
                <a:schemeClr val="accent1">
                  <a:alpha val="2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3"/>
              <p:cNvSpPr/>
              <p:nvPr/>
            </p:nvSpPr>
            <p:spPr>
              <a:xfrm>
                <a:off x="5476476" y="1773504"/>
                <a:ext cx="86034" cy="51907"/>
              </a:xfrm>
              <a:custGeom>
                <a:rect b="b" l="l" r="r" t="t"/>
                <a:pathLst>
                  <a:path extrusionOk="0" h="4023" w="6668">
                    <a:moveTo>
                      <a:pt x="0" y="1"/>
                    </a:moveTo>
                    <a:lnTo>
                      <a:pt x="0" y="4023"/>
                    </a:lnTo>
                    <a:cubicBezTo>
                      <a:pt x="927" y="3681"/>
                      <a:pt x="2081" y="3476"/>
                      <a:pt x="3334" y="3476"/>
                    </a:cubicBezTo>
                    <a:cubicBezTo>
                      <a:pt x="4588" y="3476"/>
                      <a:pt x="5740" y="3681"/>
                      <a:pt x="6667" y="4023"/>
                    </a:cubicBezTo>
                    <a:lnTo>
                      <a:pt x="6667" y="1"/>
                    </a:lnTo>
                    <a:cubicBezTo>
                      <a:pt x="6667" y="897"/>
                      <a:pt x="5174" y="1622"/>
                      <a:pt x="3334" y="1622"/>
                    </a:cubicBezTo>
                    <a:cubicBezTo>
                      <a:pt x="1492" y="1622"/>
                      <a:pt x="0" y="897"/>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53"/>
              <p:cNvSpPr/>
              <p:nvPr/>
            </p:nvSpPr>
            <p:spPr>
              <a:xfrm>
                <a:off x="5640160" y="1725865"/>
                <a:ext cx="86047" cy="76141"/>
              </a:xfrm>
              <a:custGeom>
                <a:rect b="b" l="l" r="r" t="t"/>
                <a:pathLst>
                  <a:path extrusionOk="0" h="5381" w="6669">
                    <a:moveTo>
                      <a:pt x="3335" y="0"/>
                    </a:moveTo>
                    <a:cubicBezTo>
                      <a:pt x="2081" y="0"/>
                      <a:pt x="929" y="205"/>
                      <a:pt x="1" y="547"/>
                    </a:cubicBezTo>
                    <a:lnTo>
                      <a:pt x="1" y="4832"/>
                    </a:lnTo>
                    <a:cubicBezTo>
                      <a:pt x="929" y="5174"/>
                      <a:pt x="2081" y="5380"/>
                      <a:pt x="3335" y="5380"/>
                    </a:cubicBezTo>
                    <a:cubicBezTo>
                      <a:pt x="4588" y="5380"/>
                      <a:pt x="5742" y="5174"/>
                      <a:pt x="6669" y="4832"/>
                    </a:cubicBezTo>
                    <a:lnTo>
                      <a:pt x="6669" y="547"/>
                    </a:lnTo>
                    <a:cubicBezTo>
                      <a:pt x="5741" y="205"/>
                      <a:pt x="4588" y="0"/>
                      <a:pt x="33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3"/>
              <p:cNvSpPr/>
              <p:nvPr/>
            </p:nvSpPr>
            <p:spPr>
              <a:xfrm>
                <a:off x="5640157" y="1671483"/>
                <a:ext cx="86047" cy="41869"/>
              </a:xfrm>
              <a:custGeom>
                <a:rect b="b" l="l" r="r" t="t"/>
                <a:pathLst>
                  <a:path extrusionOk="0" h="3245" w="6669">
                    <a:moveTo>
                      <a:pt x="3335" y="1"/>
                    </a:moveTo>
                    <a:cubicBezTo>
                      <a:pt x="1494" y="1"/>
                      <a:pt x="1" y="728"/>
                      <a:pt x="1" y="1623"/>
                    </a:cubicBezTo>
                    <a:cubicBezTo>
                      <a:pt x="1" y="2519"/>
                      <a:pt x="1494" y="3244"/>
                      <a:pt x="3335" y="3244"/>
                    </a:cubicBezTo>
                    <a:cubicBezTo>
                      <a:pt x="5176" y="3244"/>
                      <a:pt x="6669" y="2519"/>
                      <a:pt x="6669" y="1623"/>
                    </a:cubicBezTo>
                    <a:cubicBezTo>
                      <a:pt x="6669" y="728"/>
                      <a:pt x="5176" y="1"/>
                      <a:pt x="3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3"/>
              <p:cNvSpPr/>
              <p:nvPr/>
            </p:nvSpPr>
            <p:spPr>
              <a:xfrm>
                <a:off x="5640157" y="1522253"/>
                <a:ext cx="86047" cy="170184"/>
              </a:xfrm>
              <a:custGeom>
                <a:rect b="b" l="l" r="r" t="t"/>
                <a:pathLst>
                  <a:path extrusionOk="0" h="13190" w="6669">
                    <a:moveTo>
                      <a:pt x="1" y="0"/>
                    </a:moveTo>
                    <a:lnTo>
                      <a:pt x="1" y="13189"/>
                    </a:lnTo>
                    <a:cubicBezTo>
                      <a:pt x="1" y="12294"/>
                      <a:pt x="1494" y="11567"/>
                      <a:pt x="3335" y="11567"/>
                    </a:cubicBezTo>
                    <a:cubicBezTo>
                      <a:pt x="5176" y="11567"/>
                      <a:pt x="6669" y="12294"/>
                      <a:pt x="6669" y="13189"/>
                    </a:cubicBezTo>
                    <a:lnTo>
                      <a:pt x="6669" y="0"/>
                    </a:lnTo>
                    <a:cubicBezTo>
                      <a:pt x="6669" y="914"/>
                      <a:pt x="5176" y="1654"/>
                      <a:pt x="3335" y="1654"/>
                    </a:cubicBezTo>
                    <a:cubicBezTo>
                      <a:pt x="1494" y="1654"/>
                      <a:pt x="1" y="914"/>
                      <a:pt x="1" y="0"/>
                    </a:cubicBezTo>
                    <a:close/>
                  </a:path>
                </a:pathLst>
              </a:custGeom>
              <a:solidFill>
                <a:srgbClr val="C8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3"/>
              <p:cNvSpPr/>
              <p:nvPr/>
            </p:nvSpPr>
            <p:spPr>
              <a:xfrm>
                <a:off x="5640157" y="1692424"/>
                <a:ext cx="86047" cy="46514"/>
              </a:xfrm>
              <a:custGeom>
                <a:rect b="b" l="l" r="r" t="t"/>
                <a:pathLst>
                  <a:path extrusionOk="0" h="3605" w="6669">
                    <a:moveTo>
                      <a:pt x="1" y="0"/>
                    </a:moveTo>
                    <a:lnTo>
                      <a:pt x="1" y="3605"/>
                    </a:lnTo>
                    <a:cubicBezTo>
                      <a:pt x="929" y="3263"/>
                      <a:pt x="2081" y="3058"/>
                      <a:pt x="3335" y="3058"/>
                    </a:cubicBezTo>
                    <a:cubicBezTo>
                      <a:pt x="4588" y="3058"/>
                      <a:pt x="5741" y="3263"/>
                      <a:pt x="6669" y="3605"/>
                    </a:cubicBezTo>
                    <a:lnTo>
                      <a:pt x="6669" y="0"/>
                    </a:lnTo>
                    <a:cubicBezTo>
                      <a:pt x="6669" y="896"/>
                      <a:pt x="5176" y="1621"/>
                      <a:pt x="3335" y="1621"/>
                    </a:cubicBezTo>
                    <a:cubicBezTo>
                      <a:pt x="1494" y="1621"/>
                      <a:pt x="1" y="896"/>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 name="Google Shape;671;p53"/>
            <p:cNvGrpSpPr/>
            <p:nvPr/>
          </p:nvGrpSpPr>
          <p:grpSpPr>
            <a:xfrm>
              <a:off x="4280240" y="1350475"/>
              <a:ext cx="110312" cy="81001"/>
              <a:chOff x="5476476" y="1561503"/>
              <a:chExt cx="86047" cy="63184"/>
            </a:xfrm>
          </p:grpSpPr>
          <p:sp>
            <p:nvSpPr>
              <p:cNvPr id="672" name="Google Shape;672;p53"/>
              <p:cNvSpPr/>
              <p:nvPr/>
            </p:nvSpPr>
            <p:spPr>
              <a:xfrm>
                <a:off x="5476476" y="1582430"/>
                <a:ext cx="86047" cy="42256"/>
              </a:xfrm>
              <a:custGeom>
                <a:rect b="b" l="l" r="r" t="t"/>
                <a:pathLst>
                  <a:path extrusionOk="0" h="3275" w="6669">
                    <a:moveTo>
                      <a:pt x="0" y="1"/>
                    </a:moveTo>
                    <a:lnTo>
                      <a:pt x="0" y="1653"/>
                    </a:lnTo>
                    <a:cubicBezTo>
                      <a:pt x="0" y="2549"/>
                      <a:pt x="1493" y="3274"/>
                      <a:pt x="3334" y="3274"/>
                    </a:cubicBezTo>
                    <a:cubicBezTo>
                      <a:pt x="5175" y="3274"/>
                      <a:pt x="6668" y="2549"/>
                      <a:pt x="6668" y="1653"/>
                    </a:cubicBezTo>
                    <a:lnTo>
                      <a:pt x="6668"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53"/>
              <p:cNvSpPr/>
              <p:nvPr/>
            </p:nvSpPr>
            <p:spPr>
              <a:xfrm>
                <a:off x="5476476" y="1561503"/>
                <a:ext cx="86034" cy="41856"/>
              </a:xfrm>
              <a:custGeom>
                <a:rect b="b" l="l" r="r" t="t"/>
                <a:pathLst>
                  <a:path extrusionOk="0" h="3244" w="6668">
                    <a:moveTo>
                      <a:pt x="3334" y="0"/>
                    </a:moveTo>
                    <a:cubicBezTo>
                      <a:pt x="1492" y="0"/>
                      <a:pt x="0" y="726"/>
                      <a:pt x="0" y="1623"/>
                    </a:cubicBezTo>
                    <a:cubicBezTo>
                      <a:pt x="0" y="2519"/>
                      <a:pt x="1492" y="3244"/>
                      <a:pt x="3334" y="3244"/>
                    </a:cubicBezTo>
                    <a:cubicBezTo>
                      <a:pt x="5174" y="3244"/>
                      <a:pt x="6667" y="2519"/>
                      <a:pt x="6667" y="1623"/>
                    </a:cubicBezTo>
                    <a:cubicBezTo>
                      <a:pt x="6667" y="727"/>
                      <a:pt x="5174" y="0"/>
                      <a:pt x="333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7" name="Shape 677"/>
        <p:cNvGrpSpPr/>
        <p:nvPr/>
      </p:nvGrpSpPr>
      <p:grpSpPr>
        <a:xfrm>
          <a:off x="0" y="0"/>
          <a:ext cx="0" cy="0"/>
          <a:chOff x="0" y="0"/>
          <a:chExt cx="0" cy="0"/>
        </a:xfrm>
      </p:grpSpPr>
      <p:sp>
        <p:nvSpPr>
          <p:cNvPr id="678" name="Google Shape;678;p54"/>
          <p:cNvSpPr txBox="1"/>
          <p:nvPr>
            <p:ph idx="1" type="subTitle"/>
          </p:nvPr>
        </p:nvSpPr>
        <p:spPr>
          <a:xfrm>
            <a:off x="871400" y="1628225"/>
            <a:ext cx="3568200" cy="2825100"/>
          </a:xfrm>
          <a:prstGeom prst="rect">
            <a:avLst/>
          </a:prstGeom>
        </p:spPr>
        <p:txBody>
          <a:bodyPr anchorCtr="0" anchor="t" bIns="91425" lIns="91425" spcFirstLastPara="1" rIns="91425" wrap="square" tIns="91425">
            <a:noAutofit/>
          </a:bodyPr>
          <a:lstStyle/>
          <a:p>
            <a:pPr indent="0" lvl="0" marL="0" marR="38100" rtl="0" algn="l">
              <a:spcBef>
                <a:spcPts val="0"/>
              </a:spcBef>
              <a:spcAft>
                <a:spcPts val="0"/>
              </a:spcAft>
              <a:buSzPts val="605"/>
              <a:buNone/>
            </a:pPr>
            <a:r>
              <a:rPr b="1" lang="en" sz="1470">
                <a:solidFill>
                  <a:schemeClr val="accent2"/>
                </a:solidFill>
                <a:latin typeface="Merriweather"/>
                <a:ea typeface="Merriweather"/>
                <a:cs typeface="Merriweather"/>
                <a:sym typeface="Merriweather"/>
              </a:rPr>
              <a:t>Diagnostic Wisconsin Breast Cancer Database [Ref 4]</a:t>
            </a:r>
            <a:endParaRPr b="1" sz="1470">
              <a:solidFill>
                <a:schemeClr val="accent2"/>
              </a:solidFill>
              <a:latin typeface="Merriweather"/>
              <a:ea typeface="Merriweather"/>
              <a:cs typeface="Merriweather"/>
              <a:sym typeface="Merriweather"/>
            </a:endParaRPr>
          </a:p>
          <a:p>
            <a:pPr indent="-315595" lvl="0" marL="457200" marR="38100" rtl="0" algn="l">
              <a:spcBef>
                <a:spcPts val="1000"/>
              </a:spcBef>
              <a:spcAft>
                <a:spcPts val="0"/>
              </a:spcAft>
              <a:buClr>
                <a:schemeClr val="accent2"/>
              </a:buClr>
              <a:buSzPts val="1370"/>
              <a:buFont typeface="Merriweather"/>
              <a:buChar char="●"/>
            </a:pPr>
            <a:r>
              <a:rPr lang="en" sz="1370">
                <a:solidFill>
                  <a:schemeClr val="accent2"/>
                </a:solidFill>
                <a:latin typeface="Merriweather"/>
                <a:ea typeface="Merriweather"/>
                <a:cs typeface="Merriweather"/>
                <a:sym typeface="Merriweather"/>
              </a:rPr>
              <a:t>Labeled dataset classifying cancerous and non-cancerous cell nuclei based on the analysis of digitized images </a:t>
            </a:r>
            <a:endParaRPr sz="1370">
              <a:solidFill>
                <a:schemeClr val="accent2"/>
              </a:solidFill>
              <a:latin typeface="Merriweather"/>
              <a:ea typeface="Merriweather"/>
              <a:cs typeface="Merriweather"/>
              <a:sym typeface="Merriweather"/>
            </a:endParaRPr>
          </a:p>
          <a:p>
            <a:pPr indent="-315595" lvl="0" marL="457200" marR="38100" rtl="0" algn="l">
              <a:spcBef>
                <a:spcPts val="1000"/>
              </a:spcBef>
              <a:spcAft>
                <a:spcPts val="0"/>
              </a:spcAft>
              <a:buClr>
                <a:schemeClr val="accent2"/>
              </a:buClr>
              <a:buSzPts val="1370"/>
              <a:buFont typeface="Merriweather"/>
              <a:buChar char="●"/>
            </a:pPr>
            <a:r>
              <a:rPr lang="en" sz="1370">
                <a:solidFill>
                  <a:schemeClr val="accent2"/>
                </a:solidFill>
                <a:latin typeface="Merriweather"/>
                <a:ea typeface="Merriweather"/>
                <a:cs typeface="Merriweather"/>
                <a:sym typeface="Merriweather"/>
              </a:rPr>
              <a:t>Composed of ten different features/attributes of the nuclei</a:t>
            </a:r>
            <a:endParaRPr sz="1370">
              <a:solidFill>
                <a:schemeClr val="accent2"/>
              </a:solidFill>
              <a:latin typeface="Merriweather"/>
              <a:ea typeface="Merriweather"/>
              <a:cs typeface="Merriweather"/>
              <a:sym typeface="Merriweather"/>
            </a:endParaRPr>
          </a:p>
          <a:p>
            <a:pPr indent="0" lvl="0" marL="0" marR="38100" rtl="0" algn="l">
              <a:spcBef>
                <a:spcPts val="1000"/>
              </a:spcBef>
              <a:spcAft>
                <a:spcPts val="1000"/>
              </a:spcAft>
              <a:buSzPts val="605"/>
              <a:buNone/>
            </a:pPr>
            <a:r>
              <a:rPr lang="en" sz="1370">
                <a:solidFill>
                  <a:schemeClr val="accent2"/>
                </a:solidFill>
                <a:latin typeface="Merriweather"/>
                <a:ea typeface="Merriweather"/>
                <a:cs typeface="Merriweather"/>
                <a:sym typeface="Merriweather"/>
              </a:rPr>
              <a:t>This dataset will be used to train three different supervised machine learning models to classify breast cancer tumors as malignant or benign. </a:t>
            </a:r>
            <a:endParaRPr sz="1370">
              <a:solidFill>
                <a:schemeClr val="accent2"/>
              </a:solidFill>
              <a:latin typeface="Merriweather"/>
              <a:ea typeface="Merriweather"/>
              <a:cs typeface="Merriweather"/>
              <a:sym typeface="Merriweather"/>
            </a:endParaRPr>
          </a:p>
        </p:txBody>
      </p:sp>
      <p:sp>
        <p:nvSpPr>
          <p:cNvPr id="679" name="Google Shape;679;p54"/>
          <p:cNvSpPr txBox="1"/>
          <p:nvPr>
            <p:ph idx="2" type="title"/>
          </p:nvPr>
        </p:nvSpPr>
        <p:spPr>
          <a:xfrm>
            <a:off x="457556" y="1085650"/>
            <a:ext cx="1898400" cy="46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600"/>
              <a:t>02- Dataset</a:t>
            </a:r>
            <a:endParaRPr sz="2600"/>
          </a:p>
        </p:txBody>
      </p:sp>
      <p:pic>
        <p:nvPicPr>
          <p:cNvPr id="680" name="Google Shape;680;p54"/>
          <p:cNvPicPr preferRelativeResize="0"/>
          <p:nvPr/>
        </p:nvPicPr>
        <p:blipFill>
          <a:blip r:embed="rId3">
            <a:alphaModFix/>
          </a:blip>
          <a:stretch>
            <a:fillRect/>
          </a:stretch>
        </p:blipFill>
        <p:spPr>
          <a:xfrm>
            <a:off x="4363050" y="1021100"/>
            <a:ext cx="4678950" cy="2762026"/>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679"/>
                                        </p:tgtEl>
                                        <p:attrNameLst>
                                          <p:attrName>style.visibility</p:attrName>
                                        </p:attrNameLst>
                                      </p:cBhvr>
                                      <p:to>
                                        <p:strVal val="visible"/>
                                      </p:to>
                                    </p:set>
                                    <p:animEffect filter="fade" transition="in">
                                      <p:cBhvr>
                                        <p:cTn dur="1000"/>
                                        <p:tgtEl>
                                          <p:spTgt spid="679"/>
                                        </p:tgtEl>
                                      </p:cBhvr>
                                    </p:animEffect>
                                  </p:childTnLst>
                                </p:cTn>
                              </p:par>
                              <p:par>
                                <p:cTn fill="hold" nodeType="withEffect" presetClass="entr" presetID="10" presetSubtype="0">
                                  <p:stCondLst>
                                    <p:cond delay="0"/>
                                  </p:stCondLst>
                                  <p:childTnLst>
                                    <p:set>
                                      <p:cBhvr>
                                        <p:cTn dur="1" fill="hold">
                                          <p:stCondLst>
                                            <p:cond delay="0"/>
                                          </p:stCondLst>
                                        </p:cTn>
                                        <p:tgtEl>
                                          <p:spTgt spid="678"/>
                                        </p:tgtEl>
                                        <p:attrNameLst>
                                          <p:attrName>style.visibility</p:attrName>
                                        </p:attrNameLst>
                                      </p:cBhvr>
                                      <p:to>
                                        <p:strVal val="visible"/>
                                      </p:to>
                                    </p:set>
                                    <p:animEffect filter="fade" transition="in">
                                      <p:cBhvr>
                                        <p:cTn dur="1000"/>
                                        <p:tgtEl>
                                          <p:spTgt spid="67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55"/>
          <p:cNvSpPr txBox="1"/>
          <p:nvPr/>
        </p:nvSpPr>
        <p:spPr>
          <a:xfrm>
            <a:off x="8203250" y="2038150"/>
            <a:ext cx="1259700" cy="917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latin typeface="Lato"/>
                <a:ea typeface="Lato"/>
                <a:cs typeface="Lato"/>
                <a:sym typeface="Lato"/>
              </a:rPr>
              <a:t>Diagnosis</a:t>
            </a:r>
            <a:endParaRPr b="1">
              <a:latin typeface="Lato"/>
              <a:ea typeface="Lato"/>
              <a:cs typeface="Lato"/>
              <a:sym typeface="Lato"/>
            </a:endParaRPr>
          </a:p>
          <a:p>
            <a:pPr indent="0" lvl="0" marL="0" rtl="0" algn="l">
              <a:lnSpc>
                <a:spcPct val="125000"/>
              </a:lnSpc>
              <a:spcBef>
                <a:spcPts val="0"/>
              </a:spcBef>
              <a:spcAft>
                <a:spcPts val="0"/>
              </a:spcAft>
              <a:buNone/>
            </a:pPr>
            <a:r>
              <a:rPr lang="en">
                <a:latin typeface="Lato Light"/>
                <a:ea typeface="Lato Light"/>
                <a:cs typeface="Lato Light"/>
                <a:sym typeface="Lato Light"/>
              </a:rPr>
              <a:t>Benign</a:t>
            </a:r>
            <a:endParaRPr>
              <a:latin typeface="Lato Light"/>
              <a:ea typeface="Lato Light"/>
              <a:cs typeface="Lato Light"/>
              <a:sym typeface="Lato Light"/>
            </a:endParaRPr>
          </a:p>
          <a:p>
            <a:pPr indent="0" lvl="0" marL="0" rtl="0" algn="l">
              <a:lnSpc>
                <a:spcPct val="125000"/>
              </a:lnSpc>
              <a:spcBef>
                <a:spcPts val="0"/>
              </a:spcBef>
              <a:spcAft>
                <a:spcPts val="0"/>
              </a:spcAft>
              <a:buNone/>
            </a:pPr>
            <a:r>
              <a:rPr lang="en">
                <a:latin typeface="Lato Light"/>
                <a:ea typeface="Lato Light"/>
                <a:cs typeface="Lato Light"/>
                <a:sym typeface="Lato Light"/>
              </a:rPr>
              <a:t>Malignant</a:t>
            </a:r>
            <a:endParaRPr>
              <a:latin typeface="Lato Light"/>
              <a:ea typeface="Lato Light"/>
              <a:cs typeface="Lato Light"/>
              <a:sym typeface="Lato Light"/>
            </a:endParaRPr>
          </a:p>
        </p:txBody>
      </p:sp>
      <p:pic>
        <p:nvPicPr>
          <p:cNvPr id="686" name="Google Shape;686;p55"/>
          <p:cNvPicPr preferRelativeResize="0"/>
          <p:nvPr/>
        </p:nvPicPr>
        <p:blipFill rotWithShape="1">
          <a:blip r:embed="rId3">
            <a:alphaModFix/>
          </a:blip>
          <a:srcRect b="0" l="0" r="3799" t="0"/>
          <a:stretch/>
        </p:blipFill>
        <p:spPr>
          <a:xfrm>
            <a:off x="3020575" y="76200"/>
            <a:ext cx="4999076" cy="4991100"/>
          </a:xfrm>
          <a:prstGeom prst="rect">
            <a:avLst/>
          </a:prstGeom>
          <a:noFill/>
          <a:ln>
            <a:noFill/>
          </a:ln>
        </p:spPr>
      </p:pic>
      <p:sp>
        <p:nvSpPr>
          <p:cNvPr id="687" name="Google Shape;687;p55"/>
          <p:cNvSpPr txBox="1"/>
          <p:nvPr/>
        </p:nvSpPr>
        <p:spPr>
          <a:xfrm>
            <a:off x="357850" y="956050"/>
            <a:ext cx="144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Light"/>
              <a:ea typeface="Lato Light"/>
              <a:cs typeface="Lato Light"/>
              <a:sym typeface="Lato Light"/>
            </a:endParaRPr>
          </a:p>
        </p:txBody>
      </p:sp>
      <p:sp>
        <p:nvSpPr>
          <p:cNvPr id="688" name="Google Shape;688;p55"/>
          <p:cNvSpPr txBox="1"/>
          <p:nvPr/>
        </p:nvSpPr>
        <p:spPr>
          <a:xfrm>
            <a:off x="510250" y="1108450"/>
            <a:ext cx="1442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Light"/>
              <a:ea typeface="Lato Light"/>
              <a:cs typeface="Lato Light"/>
              <a:sym typeface="Lato Light"/>
            </a:endParaRPr>
          </a:p>
        </p:txBody>
      </p:sp>
      <p:sp>
        <p:nvSpPr>
          <p:cNvPr id="689" name="Google Shape;689;p55"/>
          <p:cNvSpPr txBox="1"/>
          <p:nvPr/>
        </p:nvSpPr>
        <p:spPr>
          <a:xfrm>
            <a:off x="192275" y="663550"/>
            <a:ext cx="30000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600">
                <a:solidFill>
                  <a:schemeClr val="accent1"/>
                </a:solidFill>
                <a:latin typeface="Merriweather Black"/>
                <a:ea typeface="Merriweather Black"/>
                <a:cs typeface="Merriweather Black"/>
                <a:sym typeface="Merriweather Black"/>
              </a:rPr>
              <a:t>Pairwise plot of features labeled by diagnosis</a:t>
            </a:r>
            <a:endParaRPr sz="2600">
              <a:solidFill>
                <a:schemeClr val="accent1"/>
              </a:solidFill>
              <a:latin typeface="Merriweather Black"/>
              <a:ea typeface="Merriweather Black"/>
              <a:cs typeface="Merriweather Black"/>
              <a:sym typeface="Merriweather Black"/>
            </a:endParaRPr>
          </a:p>
        </p:txBody>
      </p:sp>
      <p:sp>
        <p:nvSpPr>
          <p:cNvPr id="690" name="Google Shape;690;p55"/>
          <p:cNvSpPr/>
          <p:nvPr/>
        </p:nvSpPr>
        <p:spPr>
          <a:xfrm>
            <a:off x="8019650" y="2405050"/>
            <a:ext cx="183600" cy="183600"/>
          </a:xfrm>
          <a:prstGeom prst="ellipse">
            <a:avLst/>
          </a:prstGeom>
          <a:solidFill>
            <a:srgbClr val="FB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5"/>
          <p:cNvSpPr/>
          <p:nvPr/>
        </p:nvSpPr>
        <p:spPr>
          <a:xfrm>
            <a:off x="8019650" y="2667375"/>
            <a:ext cx="183600" cy="183600"/>
          </a:xfrm>
          <a:prstGeom prst="ellipse">
            <a:avLst/>
          </a:prstGeom>
          <a:solidFill>
            <a:srgbClr val="DC6B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5" name="Shape 695"/>
        <p:cNvGrpSpPr/>
        <p:nvPr/>
      </p:nvGrpSpPr>
      <p:grpSpPr>
        <a:xfrm>
          <a:off x="0" y="0"/>
          <a:ext cx="0" cy="0"/>
          <a:chOff x="0" y="0"/>
          <a:chExt cx="0" cy="0"/>
        </a:xfrm>
      </p:grpSpPr>
      <p:sp>
        <p:nvSpPr>
          <p:cNvPr id="696" name="Google Shape;696;p56"/>
          <p:cNvSpPr txBox="1"/>
          <p:nvPr>
            <p:ph idx="6" type="title"/>
          </p:nvPr>
        </p:nvSpPr>
        <p:spPr>
          <a:xfrm>
            <a:off x="1203900" y="433350"/>
            <a:ext cx="673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03- Methods</a:t>
            </a:r>
            <a:endParaRPr/>
          </a:p>
        </p:txBody>
      </p:sp>
      <p:sp>
        <p:nvSpPr>
          <p:cNvPr id="697" name="Google Shape;697;p56"/>
          <p:cNvSpPr txBox="1"/>
          <p:nvPr/>
        </p:nvSpPr>
        <p:spPr>
          <a:xfrm>
            <a:off x="1134925" y="1902150"/>
            <a:ext cx="3490800" cy="1339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chemeClr val="accent1"/>
                </a:solidFill>
                <a:latin typeface="Merriweather Black"/>
                <a:ea typeface="Merriweather Black"/>
                <a:cs typeface="Merriweather Black"/>
                <a:sym typeface="Merriweather Black"/>
              </a:rPr>
              <a:t>- Naive Bayes </a:t>
            </a:r>
            <a:endParaRPr sz="2500">
              <a:solidFill>
                <a:schemeClr val="accent1"/>
              </a:solidFill>
              <a:latin typeface="Merriweather Black"/>
              <a:ea typeface="Merriweather Black"/>
              <a:cs typeface="Merriweather Black"/>
              <a:sym typeface="Merriweather Black"/>
            </a:endParaRPr>
          </a:p>
          <a:p>
            <a:pPr indent="0" lvl="0" marL="0" rtl="0" algn="l">
              <a:spcBef>
                <a:spcPts val="0"/>
              </a:spcBef>
              <a:spcAft>
                <a:spcPts val="0"/>
              </a:spcAft>
              <a:buNone/>
            </a:pPr>
            <a:r>
              <a:rPr lang="en" sz="2500">
                <a:solidFill>
                  <a:schemeClr val="accent1"/>
                </a:solidFill>
                <a:latin typeface="Merriweather Black"/>
                <a:ea typeface="Merriweather Black"/>
                <a:cs typeface="Merriweather Black"/>
                <a:sym typeface="Merriweather Black"/>
              </a:rPr>
              <a:t>- Random Forest</a:t>
            </a:r>
            <a:endParaRPr sz="2500">
              <a:solidFill>
                <a:schemeClr val="accent1"/>
              </a:solidFill>
              <a:latin typeface="Merriweather Black"/>
              <a:ea typeface="Merriweather Black"/>
              <a:cs typeface="Merriweather Black"/>
              <a:sym typeface="Merriweather Black"/>
            </a:endParaRPr>
          </a:p>
          <a:p>
            <a:pPr indent="0" lvl="0" marL="0" rtl="0" algn="l">
              <a:spcBef>
                <a:spcPts val="0"/>
              </a:spcBef>
              <a:spcAft>
                <a:spcPts val="0"/>
              </a:spcAft>
              <a:buNone/>
            </a:pPr>
            <a:r>
              <a:rPr lang="en" sz="2500">
                <a:solidFill>
                  <a:schemeClr val="accent1"/>
                </a:solidFill>
                <a:latin typeface="Merriweather Black"/>
                <a:ea typeface="Merriweather Black"/>
                <a:cs typeface="Merriweather Black"/>
                <a:sym typeface="Merriweather Black"/>
              </a:rPr>
              <a:t>- SVM</a:t>
            </a:r>
            <a:endParaRPr sz="2500">
              <a:solidFill>
                <a:schemeClr val="accent1"/>
              </a:solidFill>
              <a:latin typeface="Merriweather Black"/>
              <a:ea typeface="Merriweather Black"/>
              <a:cs typeface="Merriweather Black"/>
              <a:sym typeface="Merriweather Black"/>
            </a:endParaRPr>
          </a:p>
        </p:txBody>
      </p:sp>
      <p:pic>
        <p:nvPicPr>
          <p:cNvPr id="698" name="Google Shape;698;p56"/>
          <p:cNvPicPr preferRelativeResize="0"/>
          <p:nvPr/>
        </p:nvPicPr>
        <p:blipFill>
          <a:blip r:embed="rId3">
            <a:alphaModFix/>
          </a:blip>
          <a:stretch>
            <a:fillRect/>
          </a:stretch>
        </p:blipFill>
        <p:spPr>
          <a:xfrm>
            <a:off x="4917267" y="1006050"/>
            <a:ext cx="3968259" cy="37491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2" name="Shape 702"/>
        <p:cNvGrpSpPr/>
        <p:nvPr/>
      </p:nvGrpSpPr>
      <p:grpSpPr>
        <a:xfrm>
          <a:off x="0" y="0"/>
          <a:ext cx="0" cy="0"/>
          <a:chOff x="0" y="0"/>
          <a:chExt cx="0" cy="0"/>
        </a:xfrm>
      </p:grpSpPr>
      <p:sp>
        <p:nvSpPr>
          <p:cNvPr id="703" name="Google Shape;703;p57"/>
          <p:cNvSpPr txBox="1"/>
          <p:nvPr>
            <p:ph type="title"/>
          </p:nvPr>
        </p:nvSpPr>
        <p:spPr>
          <a:xfrm>
            <a:off x="902200" y="409108"/>
            <a:ext cx="673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04- Results</a:t>
            </a:r>
            <a:endParaRPr/>
          </a:p>
          <a:p>
            <a:pPr indent="0" lvl="0" marL="0" rtl="0" algn="l">
              <a:spcBef>
                <a:spcPts val="0"/>
              </a:spcBef>
              <a:spcAft>
                <a:spcPts val="0"/>
              </a:spcAft>
              <a:buNone/>
            </a:pPr>
            <a:r>
              <a:t/>
            </a:r>
            <a:endParaRPr/>
          </a:p>
        </p:txBody>
      </p:sp>
      <p:graphicFrame>
        <p:nvGraphicFramePr>
          <p:cNvPr id="704" name="Google Shape;704;p57"/>
          <p:cNvGraphicFramePr/>
          <p:nvPr/>
        </p:nvGraphicFramePr>
        <p:xfrm>
          <a:off x="1106150" y="1160175"/>
          <a:ext cx="3000000" cy="3000000"/>
        </p:xfrm>
        <a:graphic>
          <a:graphicData uri="http://schemas.openxmlformats.org/drawingml/2006/table">
            <a:tbl>
              <a:tblPr>
                <a:noFill/>
                <a:tableStyleId>{F07315FD-6586-4E48-8330-453842D3DAAA}</a:tableStyleId>
              </a:tblPr>
              <a:tblGrid>
                <a:gridCol w="1394375"/>
                <a:gridCol w="1394375"/>
                <a:gridCol w="1394375"/>
                <a:gridCol w="1394375"/>
                <a:gridCol w="1394375"/>
              </a:tblGrid>
              <a:tr h="741350">
                <a:tc>
                  <a:txBody>
                    <a:bodyPr/>
                    <a:lstStyle/>
                    <a:p>
                      <a:pPr indent="0" lvl="0" marL="0" rtl="0" algn="l">
                        <a:spcBef>
                          <a:spcPts val="0"/>
                        </a:spcBef>
                        <a:spcAft>
                          <a:spcPts val="0"/>
                        </a:spcAft>
                        <a:buNone/>
                      </a:pPr>
                      <a:r>
                        <a:t/>
                      </a:r>
                      <a:endParaRPr/>
                    </a:p>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Method</a:t>
                      </a:r>
                      <a:endParaRPr/>
                    </a:p>
                  </a:txBody>
                  <a:tcPr marT="91425" marB="91425" marR="91425" marL="91425">
                    <a:lnL cap="flat" cmpd="sng" w="28575">
                      <a:solidFill>
                        <a:schemeClr val="accent6">
                          <a:alpha val="0"/>
                        </a:schemeClr>
                      </a:solidFill>
                      <a:prstDash val="solid"/>
                      <a:round/>
                      <a:headEnd len="sm" w="sm" type="none"/>
                      <a:tailEnd len="sm" w="sm" type="none"/>
                    </a:lnL>
                    <a:lnR cap="flat" cmpd="sng" w="28575">
                      <a:solidFill>
                        <a:schemeClr val="accent6">
                          <a:alpha val="0"/>
                        </a:schemeClr>
                      </a:solidFill>
                      <a:prstDash val="solid"/>
                      <a:round/>
                      <a:headEnd len="sm" w="sm" type="none"/>
                      <a:tailEnd len="sm" w="sm" type="none"/>
                    </a:lnR>
                    <a:lnT cap="flat" cmpd="sng" w="28575">
                      <a:solidFill>
                        <a:schemeClr val="accent6">
                          <a:alpha val="0"/>
                        </a:schemeClr>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Naive Bayes</a:t>
                      </a:r>
                      <a:endParaRPr>
                        <a:solidFill>
                          <a:schemeClr val="accent1"/>
                        </a:solidFill>
                        <a:latin typeface="Merriweather Black"/>
                        <a:ea typeface="Merriweather Black"/>
                        <a:cs typeface="Merriweather Black"/>
                        <a:sym typeface="Merriweather Black"/>
                      </a:endParaRPr>
                    </a:p>
                  </a:txBody>
                  <a:tcPr marT="91425" marB="91425" marR="91425" marL="91425" anchor="ctr">
                    <a:lnL cap="flat" cmpd="sng" w="28575">
                      <a:solidFill>
                        <a:schemeClr val="accent6">
                          <a:alpha val="0"/>
                        </a:schemeClr>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accent6">
                          <a:alpha val="0"/>
                        </a:schemeClr>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Random Forest</a:t>
                      </a:r>
                      <a:endParaRPr>
                        <a:solidFill>
                          <a:schemeClr val="accent1"/>
                        </a:solidFill>
                        <a:latin typeface="Merriweather Black"/>
                        <a:ea typeface="Merriweather Black"/>
                        <a:cs typeface="Merriweather Black"/>
                        <a:sym typeface="Merriweather Black"/>
                      </a:endParaRPr>
                    </a:p>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(9 Trees)</a:t>
                      </a:r>
                      <a:endParaRPr>
                        <a:solidFill>
                          <a:schemeClr val="accent1"/>
                        </a:solidFill>
                        <a:latin typeface="Merriweather Black"/>
                        <a:ea typeface="Merriweather Black"/>
                        <a:cs typeface="Merriweather Black"/>
                        <a:sym typeface="Merriweather Black"/>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accent6">
                          <a:alpha val="0"/>
                        </a:schemeClr>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SVM</a:t>
                      </a:r>
                      <a:endParaRPr>
                        <a:solidFill>
                          <a:schemeClr val="accent1"/>
                        </a:solidFill>
                        <a:latin typeface="Merriweather Black"/>
                        <a:ea typeface="Merriweather Black"/>
                        <a:cs typeface="Merriweather Black"/>
                        <a:sym typeface="Merriweather Black"/>
                      </a:endParaRPr>
                    </a:p>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 (linear)</a:t>
                      </a:r>
                      <a:endParaRPr>
                        <a:solidFill>
                          <a:schemeClr val="dk1"/>
                        </a:solidFill>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accent6">
                          <a:alpha val="0"/>
                        </a:schemeClr>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4"/>
                    </a:solidFill>
                  </a:tcPr>
                </a:tc>
                <a:tc>
                  <a:txBody>
                    <a:bodyPr/>
                    <a:lstStyle/>
                    <a:p>
                      <a:pPr indent="0" lvl="0" marL="0" rtl="0" algn="ctr">
                        <a:spcBef>
                          <a:spcPts val="0"/>
                        </a:spcBef>
                        <a:spcAft>
                          <a:spcPts val="0"/>
                        </a:spcAft>
                        <a:buNone/>
                      </a:pPr>
                      <a:r>
                        <a:rPr lang="en">
                          <a:solidFill>
                            <a:schemeClr val="accent1"/>
                          </a:solidFill>
                          <a:latin typeface="Merriweather Black"/>
                          <a:ea typeface="Merriweather Black"/>
                          <a:cs typeface="Merriweather Black"/>
                          <a:sym typeface="Merriweather Black"/>
                        </a:rPr>
                        <a:t>SVM (non-linear)</a:t>
                      </a:r>
                      <a:endParaRPr>
                        <a:solidFill>
                          <a:schemeClr val="accent1"/>
                        </a:solidFill>
                        <a:latin typeface="Merriweather Black"/>
                        <a:ea typeface="Merriweather Black"/>
                        <a:cs typeface="Merriweather Black"/>
                        <a:sym typeface="Merriweather Black"/>
                      </a:endParaRPr>
                    </a:p>
                  </a:txBody>
                  <a:tcPr marT="91425" marB="91425" marR="91425" marL="91425" anchor="ctr">
                    <a:lnL cap="flat" cmpd="sng" w="28575">
                      <a:solidFill>
                        <a:schemeClr val="lt1"/>
                      </a:solidFill>
                      <a:prstDash val="solid"/>
                      <a:round/>
                      <a:headEnd len="sm" w="sm" type="none"/>
                      <a:tailEnd len="sm" w="sm" type="none"/>
                    </a:lnL>
                    <a:lnR cap="flat" cmpd="sng" w="28575">
                      <a:solidFill>
                        <a:schemeClr val="lt1"/>
                      </a:solidFill>
                      <a:prstDash val="solid"/>
                      <a:round/>
                      <a:headEnd len="sm" w="sm" type="none"/>
                      <a:tailEnd len="sm" w="sm" type="none"/>
                    </a:lnR>
                    <a:lnT cap="flat" cmpd="sng" w="28575">
                      <a:solidFill>
                        <a:schemeClr val="accent6">
                          <a:alpha val="0"/>
                        </a:schemeClr>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4"/>
                    </a:solidFill>
                  </a:tcPr>
                </a:tc>
              </a:tr>
              <a:tr h="950175">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Model Accuracy on Training set </a:t>
                      </a:r>
                      <a:r>
                        <a:rPr lang="en" sz="900">
                          <a:solidFill>
                            <a:schemeClr val="accent1"/>
                          </a:solidFill>
                          <a:latin typeface="Merriweather Black"/>
                          <a:ea typeface="Merriweather Black"/>
                          <a:cs typeface="Merriweather Black"/>
                          <a:sym typeface="Merriweather Black"/>
                        </a:rPr>
                        <a:t>(Cross Validation Score)</a:t>
                      </a:r>
                      <a:endParaRPr sz="900">
                        <a:solidFill>
                          <a:schemeClr val="dk1"/>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91.3%</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99.558%</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91.9%</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90.1%</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950175">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Model Accuracy on Test set </a:t>
                      </a:r>
                      <a:endParaRPr>
                        <a:solidFill>
                          <a:schemeClr val="dk1"/>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90.35%</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94.8672%</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91.7%</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91.2%</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950175">
                <a:tc>
                  <a:txBody>
                    <a:bodyPr/>
                    <a:lstStyle/>
                    <a:p>
                      <a:pPr indent="0" lvl="0" marL="0" rtl="0" algn="ctr">
                        <a:spcBef>
                          <a:spcPts val="0"/>
                        </a:spcBef>
                        <a:spcAft>
                          <a:spcPts val="0"/>
                        </a:spcAft>
                        <a:buNone/>
                      </a:pPr>
                      <a:r>
                        <a:rPr lang="en">
                          <a:solidFill>
                            <a:schemeClr val="accent1"/>
                          </a:solidFill>
                          <a:latin typeface="Merriweather Black"/>
                          <a:ea typeface="Merriweather Black"/>
                          <a:cs typeface="Merriweather Black"/>
                          <a:sym typeface="Merriweather Black"/>
                        </a:rPr>
                        <a:t>F1 Score</a:t>
                      </a:r>
                      <a:endParaRPr>
                        <a:solidFill>
                          <a:schemeClr val="accent1"/>
                        </a:solidFill>
                        <a:latin typeface="Merriweather Black"/>
                        <a:ea typeface="Merriweather Black"/>
                        <a:cs typeface="Merriweather Black"/>
                        <a:sym typeface="Merriweather Black"/>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81.2%</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90.1%</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89%</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87%</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4"/>
                                        </p:tgtEl>
                                        <p:attrNameLst>
                                          <p:attrName>style.visibility</p:attrName>
                                        </p:attrNameLst>
                                      </p:cBhvr>
                                      <p:to>
                                        <p:strVal val="visible"/>
                                      </p:to>
                                    </p:set>
                                    <p:animEffect filter="fade" transition="in">
                                      <p:cBhvr>
                                        <p:cTn dur="1000"/>
                                        <p:tgtEl>
                                          <p:spTgt spid="7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58"/>
          <p:cNvSpPr txBox="1"/>
          <p:nvPr>
            <p:ph type="title"/>
          </p:nvPr>
        </p:nvSpPr>
        <p:spPr>
          <a:xfrm>
            <a:off x="1203900" y="355333"/>
            <a:ext cx="67362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Naive Bayes</a:t>
            </a:r>
            <a:r>
              <a:rPr lang="en"/>
              <a:t> Confusion Matrix</a:t>
            </a:r>
            <a:endParaRPr/>
          </a:p>
        </p:txBody>
      </p:sp>
      <p:pic>
        <p:nvPicPr>
          <p:cNvPr id="710" name="Google Shape;710;p58"/>
          <p:cNvPicPr preferRelativeResize="0"/>
          <p:nvPr/>
        </p:nvPicPr>
        <p:blipFill>
          <a:blip r:embed="rId3">
            <a:alphaModFix/>
          </a:blip>
          <a:stretch>
            <a:fillRect/>
          </a:stretch>
        </p:blipFill>
        <p:spPr>
          <a:xfrm>
            <a:off x="3589698" y="1500850"/>
            <a:ext cx="5216649" cy="2969301"/>
          </a:xfrm>
          <a:prstGeom prst="rect">
            <a:avLst/>
          </a:prstGeom>
          <a:noFill/>
          <a:ln>
            <a:noFill/>
          </a:ln>
        </p:spPr>
      </p:pic>
      <p:graphicFrame>
        <p:nvGraphicFramePr>
          <p:cNvPr id="711" name="Google Shape;711;p58"/>
          <p:cNvGraphicFramePr/>
          <p:nvPr/>
        </p:nvGraphicFramePr>
        <p:xfrm>
          <a:off x="637725" y="1116025"/>
          <a:ext cx="3000000" cy="3000000"/>
        </p:xfrm>
        <a:graphic>
          <a:graphicData uri="http://schemas.openxmlformats.org/drawingml/2006/table">
            <a:tbl>
              <a:tblPr>
                <a:noFill/>
                <a:tableStyleId>{F07315FD-6586-4E48-8330-453842D3DAAA}</a:tableStyleId>
              </a:tblPr>
              <a:tblGrid>
                <a:gridCol w="1394375"/>
                <a:gridCol w="1394375"/>
              </a:tblGrid>
              <a:tr h="741350">
                <a:tc>
                  <a:txBody>
                    <a:bodyPr/>
                    <a:lstStyle/>
                    <a:p>
                      <a:pPr indent="0" lvl="0" marL="0" rtl="0" algn="l">
                        <a:spcBef>
                          <a:spcPts val="0"/>
                        </a:spcBef>
                        <a:spcAft>
                          <a:spcPts val="0"/>
                        </a:spcAft>
                        <a:buNone/>
                      </a:pPr>
                      <a:r>
                        <a:t/>
                      </a:r>
                      <a:endParaRPr/>
                    </a:p>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Method</a:t>
                      </a:r>
                      <a:endParaRPr/>
                    </a:p>
                  </a:txBody>
                  <a:tcPr marT="91425" marB="91425" marR="91425" marL="91425">
                    <a:lnL cap="flat" cmpd="sng" w="28575">
                      <a:solidFill>
                        <a:srgbClr val="FF9FC6"/>
                      </a:solidFill>
                      <a:prstDash val="solid"/>
                      <a:round/>
                      <a:headEnd len="sm" w="sm" type="none"/>
                      <a:tailEnd len="sm" w="sm" type="none"/>
                    </a:lnL>
                    <a:lnR cap="flat" cmpd="sng" w="28575">
                      <a:solidFill>
                        <a:srgbClr val="FF9FC6"/>
                      </a:solidFill>
                      <a:prstDash val="solid"/>
                      <a:round/>
                      <a:headEnd len="sm" w="sm" type="none"/>
                      <a:tailEnd len="sm" w="sm" type="none"/>
                    </a:lnR>
                    <a:lnT cap="flat" cmpd="sng" w="28575">
                      <a:solidFill>
                        <a:srgbClr val="FF9FC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Naive Bayes</a:t>
                      </a:r>
                      <a:endParaRPr>
                        <a:solidFill>
                          <a:schemeClr val="accent1"/>
                        </a:solidFill>
                        <a:latin typeface="Merriweather Black"/>
                        <a:ea typeface="Merriweather Black"/>
                        <a:cs typeface="Merriweather Black"/>
                        <a:sym typeface="Merriweather Black"/>
                      </a:endParaRPr>
                    </a:p>
                  </a:txBody>
                  <a:tcPr marT="91425" marB="91425" marR="91425" marL="91425" anchor="ctr">
                    <a:lnL cap="flat" cmpd="sng" w="28575">
                      <a:solidFill>
                        <a:srgbClr val="FF9FC6"/>
                      </a:solidFill>
                      <a:prstDash val="solid"/>
                      <a:round/>
                      <a:headEnd len="sm" w="sm" type="none"/>
                      <a:tailEnd len="sm" w="sm" type="none"/>
                    </a:lnL>
                    <a:lnR cap="flat" cmpd="sng" w="28575">
                      <a:solidFill>
                        <a:srgbClr val="FF9FC6"/>
                      </a:solidFill>
                      <a:prstDash val="solid"/>
                      <a:round/>
                      <a:headEnd len="sm" w="sm" type="none"/>
                      <a:tailEnd len="sm" w="sm" type="none"/>
                    </a:lnR>
                    <a:lnT cap="flat" cmpd="sng" w="28575">
                      <a:solidFill>
                        <a:srgbClr val="FF9FC6"/>
                      </a:solidFill>
                      <a:prstDash val="solid"/>
                      <a:round/>
                      <a:headEnd len="sm" w="sm" type="none"/>
                      <a:tailEnd len="sm" w="sm" type="none"/>
                    </a:lnT>
                    <a:lnB cap="flat" cmpd="sng" w="28575">
                      <a:solidFill>
                        <a:schemeClr val="accent6"/>
                      </a:solidFill>
                      <a:prstDash val="solid"/>
                      <a:round/>
                      <a:headEnd len="sm" w="sm" type="none"/>
                      <a:tailEnd len="sm" w="sm" type="none"/>
                    </a:lnB>
                    <a:solidFill>
                      <a:schemeClr val="accent4"/>
                    </a:solidFill>
                  </a:tcPr>
                </a:tc>
              </a:tr>
              <a:tr h="950175">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Model Accuracy on Training set </a:t>
                      </a:r>
                      <a:r>
                        <a:rPr lang="en" sz="900">
                          <a:solidFill>
                            <a:schemeClr val="accent1"/>
                          </a:solidFill>
                          <a:latin typeface="Merriweather Black"/>
                          <a:ea typeface="Merriweather Black"/>
                          <a:cs typeface="Merriweather Black"/>
                          <a:sym typeface="Merriweather Black"/>
                        </a:rPr>
                        <a:t>(Cross Validation Score)</a:t>
                      </a:r>
                      <a:endParaRPr sz="900">
                        <a:solidFill>
                          <a:schemeClr val="dk1"/>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91.3%</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950175">
                <a:tc>
                  <a:txBody>
                    <a:bodyPr/>
                    <a:lstStyle/>
                    <a:p>
                      <a:pPr indent="0" lvl="0" marL="0" rtl="0" algn="ctr">
                        <a:spcBef>
                          <a:spcPts val="0"/>
                        </a:spcBef>
                        <a:spcAft>
                          <a:spcPts val="0"/>
                        </a:spcAft>
                        <a:buClr>
                          <a:schemeClr val="dk1"/>
                        </a:buClr>
                        <a:buSzPts val="1100"/>
                        <a:buFont typeface="Arial"/>
                        <a:buNone/>
                      </a:pPr>
                      <a:r>
                        <a:rPr lang="en">
                          <a:solidFill>
                            <a:schemeClr val="accent1"/>
                          </a:solidFill>
                          <a:latin typeface="Merriweather Black"/>
                          <a:ea typeface="Merriweather Black"/>
                          <a:cs typeface="Merriweather Black"/>
                          <a:sym typeface="Merriweather Black"/>
                        </a:rPr>
                        <a:t>Model Accuracy on Test set </a:t>
                      </a:r>
                      <a:endParaRPr>
                        <a:solidFill>
                          <a:schemeClr val="dk1"/>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90.35%</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r h="950175">
                <a:tc>
                  <a:txBody>
                    <a:bodyPr/>
                    <a:lstStyle/>
                    <a:p>
                      <a:pPr indent="0" lvl="0" marL="0" rtl="0" algn="ctr">
                        <a:spcBef>
                          <a:spcPts val="0"/>
                        </a:spcBef>
                        <a:spcAft>
                          <a:spcPts val="0"/>
                        </a:spcAft>
                        <a:buNone/>
                      </a:pPr>
                      <a:r>
                        <a:rPr lang="en">
                          <a:solidFill>
                            <a:schemeClr val="accent1"/>
                          </a:solidFill>
                          <a:latin typeface="Merriweather Black"/>
                          <a:ea typeface="Merriweather Black"/>
                          <a:cs typeface="Merriweather Black"/>
                          <a:sym typeface="Merriweather Black"/>
                        </a:rPr>
                        <a:t>F1 Score</a:t>
                      </a:r>
                      <a:endParaRPr>
                        <a:solidFill>
                          <a:schemeClr val="accent1"/>
                        </a:solidFill>
                        <a:latin typeface="Merriweather Black"/>
                        <a:ea typeface="Merriweather Black"/>
                        <a:cs typeface="Merriweather Black"/>
                        <a:sym typeface="Merriweather Black"/>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c>
                  <a:txBody>
                    <a:bodyPr/>
                    <a:lstStyle/>
                    <a:p>
                      <a:pPr indent="0" lvl="0" marL="0" rtl="0" algn="ctr">
                        <a:spcBef>
                          <a:spcPts val="0"/>
                        </a:spcBef>
                        <a:spcAft>
                          <a:spcPts val="0"/>
                        </a:spcAft>
                        <a:buNone/>
                      </a:pPr>
                      <a:r>
                        <a:rPr lang="en" sz="1700">
                          <a:solidFill>
                            <a:schemeClr val="accent2"/>
                          </a:solidFill>
                        </a:rPr>
                        <a:t>81.2%</a:t>
                      </a:r>
                      <a:endParaRPr sz="1700">
                        <a:solidFill>
                          <a:schemeClr val="accent2"/>
                        </a:solidFill>
                      </a:endParaRPr>
                    </a:p>
                  </a:txBody>
                  <a:tcPr marT="91425" marB="91425" marR="91425" marL="91425" anchor="ctr">
                    <a:lnL cap="flat" cmpd="sng" w="28575">
                      <a:solidFill>
                        <a:schemeClr val="accent6"/>
                      </a:solidFill>
                      <a:prstDash val="solid"/>
                      <a:round/>
                      <a:headEnd len="sm" w="sm" type="none"/>
                      <a:tailEnd len="sm" w="sm" type="none"/>
                    </a:lnL>
                    <a:lnR cap="flat" cmpd="sng" w="28575">
                      <a:solidFill>
                        <a:schemeClr val="accent6"/>
                      </a:solidFill>
                      <a:prstDash val="solid"/>
                      <a:round/>
                      <a:headEnd len="sm" w="sm" type="none"/>
                      <a:tailEnd len="sm" w="sm" type="none"/>
                    </a:lnR>
                    <a:lnT cap="flat" cmpd="sng" w="28575">
                      <a:solidFill>
                        <a:schemeClr val="accent6"/>
                      </a:solidFill>
                      <a:prstDash val="solid"/>
                      <a:round/>
                      <a:headEnd len="sm" w="sm" type="none"/>
                      <a:tailEnd len="sm" w="sm" type="none"/>
                    </a:lnT>
                    <a:lnB cap="flat" cmpd="sng" w="28575">
                      <a:solidFill>
                        <a:schemeClr val="accent6"/>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5" name="Shape 715"/>
        <p:cNvGrpSpPr/>
        <p:nvPr/>
      </p:nvGrpSpPr>
      <p:grpSpPr>
        <a:xfrm>
          <a:off x="0" y="0"/>
          <a:ext cx="0" cy="0"/>
          <a:chOff x="0" y="0"/>
          <a:chExt cx="0" cy="0"/>
        </a:xfrm>
      </p:grpSpPr>
      <p:sp>
        <p:nvSpPr>
          <p:cNvPr id="716" name="Google Shape;716;p59"/>
          <p:cNvSpPr txBox="1"/>
          <p:nvPr>
            <p:ph type="title"/>
          </p:nvPr>
        </p:nvSpPr>
        <p:spPr>
          <a:xfrm>
            <a:off x="5486375" y="1369475"/>
            <a:ext cx="3730500" cy="1415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 sz="2220"/>
              <a:t>Optimal C: 1000</a:t>
            </a:r>
            <a:endParaRPr sz="2220"/>
          </a:p>
          <a:p>
            <a:pPr indent="0" lvl="0" marL="0" rtl="0" algn="l">
              <a:spcBef>
                <a:spcPts val="0"/>
              </a:spcBef>
              <a:spcAft>
                <a:spcPts val="0"/>
              </a:spcAft>
              <a:buSzPts val="990"/>
              <a:buNone/>
            </a:pPr>
            <a:r>
              <a:rPr lang="en" sz="2220"/>
              <a:t>Optimal Gamma: 0.0001 </a:t>
            </a:r>
            <a:endParaRPr sz="2220"/>
          </a:p>
        </p:txBody>
      </p:sp>
      <p:pic>
        <p:nvPicPr>
          <p:cNvPr id="717" name="Google Shape;717;p59"/>
          <p:cNvPicPr preferRelativeResize="0"/>
          <p:nvPr/>
        </p:nvPicPr>
        <p:blipFill>
          <a:blip r:embed="rId3">
            <a:alphaModFix/>
          </a:blip>
          <a:stretch>
            <a:fillRect/>
          </a:stretch>
        </p:blipFill>
        <p:spPr>
          <a:xfrm>
            <a:off x="304800" y="789450"/>
            <a:ext cx="5108700" cy="4164997"/>
          </a:xfrm>
          <a:prstGeom prst="rect">
            <a:avLst/>
          </a:prstGeom>
          <a:noFill/>
          <a:ln>
            <a:noFill/>
          </a:ln>
        </p:spPr>
      </p:pic>
      <p:sp>
        <p:nvSpPr>
          <p:cNvPr id="718" name="Google Shape;718;p59"/>
          <p:cNvSpPr/>
          <p:nvPr/>
        </p:nvSpPr>
        <p:spPr>
          <a:xfrm>
            <a:off x="3664950" y="2546800"/>
            <a:ext cx="401100" cy="414300"/>
          </a:xfrm>
          <a:prstGeom prst="rect">
            <a:avLst/>
          </a:prstGeom>
          <a:noFill/>
          <a:ln cap="flat" cmpd="sng" w="38100">
            <a:solidFill>
              <a:srgbClr val="D0269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1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Breast Cancer Case XL by Slidesgo">
  <a:themeElements>
    <a:clrScheme name="Simple Light">
      <a:dk1>
        <a:srgbClr val="000000"/>
      </a:dk1>
      <a:lt1>
        <a:srgbClr val="FFFFFF"/>
      </a:lt1>
      <a:dk2>
        <a:srgbClr val="595959"/>
      </a:dk2>
      <a:lt2>
        <a:srgbClr val="EEEEEE"/>
      </a:lt2>
      <a:accent1>
        <a:srgbClr val="32186B"/>
      </a:accent1>
      <a:accent2>
        <a:srgbClr val="3E2289"/>
      </a:accent2>
      <a:accent3>
        <a:srgbClr val="9290FF"/>
      </a:accent3>
      <a:accent4>
        <a:srgbClr val="F9CAE3"/>
      </a:accent4>
      <a:accent5>
        <a:srgbClr val="F9AFD7"/>
      </a:accent5>
      <a:accent6>
        <a:srgbClr val="FF8FA3"/>
      </a:accent6>
      <a:hlink>
        <a:srgbClr val="32186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